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5143500" type="screen16x9"/>
  <p:notesSz cx="6858000" cy="9144000"/>
  <p:embeddedFontLst>
    <p:embeddedFont>
      <p:font typeface="Dosis ExtraLight" pitchFamily="2" charset="77"/>
      <p:regular r:id="rId29"/>
      <p:bold r:id="rId30"/>
    </p:embeddedFont>
    <p:embeddedFont>
      <p:font typeface="Fira Sans Extra Condensed Medium" panose="020B0603050000020004" pitchFamily="34" charset="0"/>
      <p:regular r:id="rId31"/>
      <p:bold r:id="rId32"/>
      <p:italic r:id="rId33"/>
      <p:boldItalic r:id="rId34"/>
    </p:embeddedFont>
    <p:embeddedFont>
      <p:font typeface="Raleway Light" panose="020B0503030101060003" pitchFamily="34" charset="77"/>
      <p:regular r:id="rId35"/>
      <p:bold r:id="rId36"/>
      <p:italic r:id="rId37"/>
      <p:boldItalic r:id="rId38"/>
    </p:embeddedFont>
    <p:embeddedFont>
      <p:font typeface="Raleway Medium" panose="020B0503030101060003" pitchFamily="34" charset="77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FFCC386-4847-41F3-A5D2-EC8CEE0DEB6D}">
  <a:tblStyle styleId="{2FFCC386-4847-41F3-A5D2-EC8CEE0DEB6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83490"/>
  </p:normalViewPr>
  <p:slideViewPr>
    <p:cSldViewPr snapToGrid="0" snapToObjects="1">
      <p:cViewPr varScale="1">
        <p:scale>
          <a:sx n="121" d="100"/>
          <a:sy n="121" d="100"/>
        </p:scale>
        <p:origin x="13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63da1a438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63da1a438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g6f0f3a195c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1" name="Google Shape;811;g6f0f3a195c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g6f0f3a195c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8" name="Google Shape;828;g6f0f3a195c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g6f0f3a195c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3" name="Google Shape;853;g6f0f3a195c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g6f15619cb4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0" name="Google Shape;890;g6f15619cb4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g6f15619cb4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6" name="Google Shape;896;g6f15619cb4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g6f15619cb4_1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3" name="Google Shape;913;g6f15619cb4_1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g6f15619cb4_1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8" name="Google Shape;938;g6f15619cb4_1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Google Shape;955;g6f0f3a195c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6" name="Google Shape;956;g6f0f3a195c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Google Shape;961;g6f0fd9bb4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2" name="Google Shape;962;g6f0fd9bb4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Google Shape;978;g6f0fd9bb43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9" name="Google Shape;979;g6f0fd9bb43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6320de4b7d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6320de4b7d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g6f0fd9bb43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4" name="Google Shape;1004;g6f0fd9bb43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g6f19920981_1_3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8" name="Google Shape;1018;g6f19920981_1_3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" name="Google Shape;1300;g6f15619cb4_1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1" name="Google Shape;1301;g6f15619cb4_1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" name="Google Shape;1317;g6f15619cb4_1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8" name="Google Shape;1318;g6f15619cb4_1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2" name="Google Shape;1342;g6f15619cb4_1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3" name="Google Shape;1343;g6f15619cb4_1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8" name="Google Shape;1368;g6320de4b7d_0_4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9" name="Google Shape;1369;g6320de4b7d_0_4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6" name="Google Shape;1426;g6409c117da_1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7" name="Google Shape;1427;g6409c117da_1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63e8071fd6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63e8071fd6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6320de4b7d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6320de4b7d_0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g6f19920981_1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6" name="Google Shape;676;g6f19920981_1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g6320de4b7d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0" name="Google Shape;710;g6320de4b7d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g63e8071fd6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9" name="Google Shape;729;g63e8071fd6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g6321c206cc_0_4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8" name="Google Shape;758;g6321c206cc_0_4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 </a:t>
            </a: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g6f0f3a195c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5" name="Google Shape;805;g6f0f3a195c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41688" y="214825"/>
            <a:ext cx="40671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48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265900" y="2148250"/>
            <a:ext cx="2418600" cy="47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3">
  <p:cSld name="CUSTOM_6_1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>
            <a:spLocks noGrp="1"/>
          </p:cNvSpPr>
          <p:nvPr>
            <p:ph type="ctrTitle"/>
          </p:nvPr>
        </p:nvSpPr>
        <p:spPr>
          <a:xfrm>
            <a:off x="3801000" y="2347819"/>
            <a:ext cx="3690300" cy="45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subTitle" idx="1"/>
          </p:nvPr>
        </p:nvSpPr>
        <p:spPr>
          <a:xfrm>
            <a:off x="4931350" y="2767490"/>
            <a:ext cx="25599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title" idx="2" hasCustomPrompt="1"/>
          </p:nvPr>
        </p:nvSpPr>
        <p:spPr>
          <a:xfrm>
            <a:off x="5250550" y="3770263"/>
            <a:ext cx="22407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None/>
              <a:defRPr sz="96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5">
  <p:cSld name="CUSTOM_6_1_1_1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>
            <a:spLocks noGrp="1"/>
          </p:cNvSpPr>
          <p:nvPr>
            <p:ph type="ctrTitle"/>
          </p:nvPr>
        </p:nvSpPr>
        <p:spPr>
          <a:xfrm flipH="1">
            <a:off x="2726844" y="1355377"/>
            <a:ext cx="3690300" cy="45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22"/>
          <p:cNvSpPr txBox="1">
            <a:spLocks noGrp="1"/>
          </p:cNvSpPr>
          <p:nvPr>
            <p:ph type="subTitle" idx="1"/>
          </p:nvPr>
        </p:nvSpPr>
        <p:spPr>
          <a:xfrm flipH="1">
            <a:off x="3292044" y="3057930"/>
            <a:ext cx="25599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20" name="Google Shape;120;p22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3451644" y="2126971"/>
            <a:ext cx="22407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None/>
              <a:defRPr sz="96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1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3308350" y="2031176"/>
            <a:ext cx="4182900" cy="45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4931350" y="2450851"/>
            <a:ext cx="25599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 hasCustomPrompt="1"/>
          </p:nvPr>
        </p:nvSpPr>
        <p:spPr>
          <a:xfrm>
            <a:off x="5250550" y="793375"/>
            <a:ext cx="22407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None/>
              <a:defRPr sz="96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616650" y="1602561"/>
            <a:ext cx="3359400" cy="290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1pPr>
            <a:lvl2pPr marL="914400" lvl="1" indent="-330200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371600" lvl="2" indent="-32385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1828800" lvl="3" indent="-32385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1115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3657600" lvl="7" indent="-31115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602950" y="344150"/>
            <a:ext cx="3817500" cy="84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602951" y="344146"/>
            <a:ext cx="5056500" cy="84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title"/>
          </p:nvPr>
        </p:nvSpPr>
        <p:spPr>
          <a:xfrm>
            <a:off x="3471971" y="344146"/>
            <a:ext cx="5056500" cy="84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>
            <a:off x="429175" y="271825"/>
            <a:ext cx="4726800" cy="311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5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>
            <a:spLocks noGrp="1"/>
          </p:cNvSpPr>
          <p:nvPr>
            <p:ph type="title"/>
          </p:nvPr>
        </p:nvSpPr>
        <p:spPr>
          <a:xfrm>
            <a:off x="4615125" y="305950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6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subTitle" idx="1"/>
          </p:nvPr>
        </p:nvSpPr>
        <p:spPr>
          <a:xfrm>
            <a:off x="4950075" y="1494850"/>
            <a:ext cx="3375300" cy="14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6" name="Google Shape;36;p10"/>
          <p:cNvSpPr txBox="1"/>
          <p:nvPr/>
        </p:nvSpPr>
        <p:spPr>
          <a:xfrm>
            <a:off x="621618" y="918575"/>
            <a:ext cx="2418000" cy="9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rPr>
              <a:t>CREDITS: This presentation template was created by </a:t>
            </a:r>
            <a:r>
              <a:rPr lang="en-GB" sz="1000">
                <a:solidFill>
                  <a:schemeClr val="dk1"/>
                </a:solidFill>
                <a:uFill>
                  <a:noFill/>
                </a:uFill>
                <a:latin typeface="Raleway Medium"/>
                <a:ea typeface="Raleway Medium"/>
                <a:cs typeface="Raleway Medium"/>
                <a:sym typeface="Raleway Medium"/>
                <a:hlinkClick r:id="rId2"/>
              </a:rPr>
              <a:t>Slidesgo</a:t>
            </a:r>
            <a:r>
              <a:rPr lang="en-GB" sz="1000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rPr>
              <a:t>, including icons by </a:t>
            </a:r>
            <a:r>
              <a:rPr lang="en-GB" sz="1000">
                <a:solidFill>
                  <a:schemeClr val="dk1"/>
                </a:solidFill>
                <a:uFill>
                  <a:noFill/>
                </a:uFill>
                <a:latin typeface="Raleway Medium"/>
                <a:ea typeface="Raleway Medium"/>
                <a:cs typeface="Raleway Medium"/>
                <a:sym typeface="Raleway Medium"/>
                <a:hlinkClick r:id="rId3"/>
              </a:rPr>
              <a:t>Flaticon</a:t>
            </a:r>
            <a:r>
              <a:rPr lang="en-GB" sz="1000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rPr>
              <a:t>, and infographics &amp; images by </a:t>
            </a:r>
            <a:r>
              <a:rPr lang="en-GB" sz="1000">
                <a:solidFill>
                  <a:schemeClr val="dk1"/>
                </a:solidFill>
                <a:uFill>
                  <a:noFill/>
                </a:uFill>
                <a:latin typeface="Raleway Medium"/>
                <a:ea typeface="Raleway Medium"/>
                <a:cs typeface="Raleway Medium"/>
                <a:sym typeface="Raleway Medium"/>
                <a:hlinkClick r:id="rId4"/>
              </a:rPr>
              <a:t>Freepik</a:t>
            </a:r>
            <a:endParaRPr>
              <a:solidFill>
                <a:schemeClr val="dk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Raleway Light"/>
              <a:ea typeface="Raleway Light"/>
              <a:cs typeface="Raleway Light"/>
              <a:sym typeface="Raleway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9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3"/>
          <p:cNvSpPr txBox="1">
            <a:spLocks noGrp="1"/>
          </p:cNvSpPr>
          <p:nvPr>
            <p:ph type="title"/>
          </p:nvPr>
        </p:nvSpPr>
        <p:spPr>
          <a:xfrm>
            <a:off x="616500" y="347464"/>
            <a:ext cx="4759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ctrTitle" idx="2"/>
          </p:nvPr>
        </p:nvSpPr>
        <p:spPr>
          <a:xfrm flipH="1">
            <a:off x="652624" y="1540500"/>
            <a:ext cx="2652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subTitle" idx="1"/>
          </p:nvPr>
        </p:nvSpPr>
        <p:spPr>
          <a:xfrm flipH="1">
            <a:off x="652624" y="1918111"/>
            <a:ext cx="2652300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title" idx="3" hasCustomPrompt="1"/>
          </p:nvPr>
        </p:nvSpPr>
        <p:spPr>
          <a:xfrm>
            <a:off x="3311803" y="1765675"/>
            <a:ext cx="8268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6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7" name="Google Shape;47;p13"/>
          <p:cNvSpPr txBox="1">
            <a:spLocks noGrp="1"/>
          </p:cNvSpPr>
          <p:nvPr>
            <p:ph type="ctrTitle" idx="4"/>
          </p:nvPr>
        </p:nvSpPr>
        <p:spPr>
          <a:xfrm flipH="1">
            <a:off x="5806476" y="2158804"/>
            <a:ext cx="2384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5"/>
          </p:nvPr>
        </p:nvSpPr>
        <p:spPr>
          <a:xfrm flipH="1">
            <a:off x="5806476" y="2525490"/>
            <a:ext cx="26523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title" idx="6" hasCustomPrompt="1"/>
          </p:nvPr>
        </p:nvSpPr>
        <p:spPr>
          <a:xfrm>
            <a:off x="4852249" y="2320275"/>
            <a:ext cx="9474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6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3"/>
          <p:cNvSpPr txBox="1">
            <a:spLocks noGrp="1"/>
          </p:cNvSpPr>
          <p:nvPr>
            <p:ph type="ctrTitle" idx="7"/>
          </p:nvPr>
        </p:nvSpPr>
        <p:spPr>
          <a:xfrm flipH="1">
            <a:off x="851824" y="2550833"/>
            <a:ext cx="2453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subTitle" idx="8"/>
          </p:nvPr>
        </p:nvSpPr>
        <p:spPr>
          <a:xfrm flipH="1">
            <a:off x="699424" y="2931224"/>
            <a:ext cx="2605500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9" hasCustomPrompt="1"/>
          </p:nvPr>
        </p:nvSpPr>
        <p:spPr>
          <a:xfrm>
            <a:off x="3198543" y="2687826"/>
            <a:ext cx="10533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6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ctrTitle" idx="13"/>
          </p:nvPr>
        </p:nvSpPr>
        <p:spPr>
          <a:xfrm flipH="1">
            <a:off x="5806476" y="3157143"/>
            <a:ext cx="2453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subTitle" idx="14"/>
          </p:nvPr>
        </p:nvSpPr>
        <p:spPr>
          <a:xfrm flipH="1">
            <a:off x="5806476" y="3523828"/>
            <a:ext cx="24531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15" hasCustomPrompt="1"/>
          </p:nvPr>
        </p:nvSpPr>
        <p:spPr>
          <a:xfrm>
            <a:off x="4852249" y="3318626"/>
            <a:ext cx="9474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6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3"/>
          <p:cNvSpPr txBox="1">
            <a:spLocks noGrp="1"/>
          </p:cNvSpPr>
          <p:nvPr>
            <p:ph type="ctrTitle" idx="16"/>
          </p:nvPr>
        </p:nvSpPr>
        <p:spPr>
          <a:xfrm flipH="1">
            <a:off x="851824" y="3567989"/>
            <a:ext cx="2453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17"/>
          </p:nvPr>
        </p:nvSpPr>
        <p:spPr>
          <a:xfrm flipH="1">
            <a:off x="851824" y="3948096"/>
            <a:ext cx="24531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title" idx="18" hasCustomPrompt="1"/>
          </p:nvPr>
        </p:nvSpPr>
        <p:spPr>
          <a:xfrm>
            <a:off x="3251519" y="3710422"/>
            <a:ext cx="9474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6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3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>
            <a:spLocks noGrp="1"/>
          </p:cNvSpPr>
          <p:nvPr>
            <p:ph type="ctrTitle"/>
          </p:nvPr>
        </p:nvSpPr>
        <p:spPr>
          <a:xfrm flipH="1">
            <a:off x="914563" y="1934097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93" name="Google Shape;93;p18"/>
          <p:cNvSpPr txBox="1">
            <a:spLocks noGrp="1"/>
          </p:cNvSpPr>
          <p:nvPr>
            <p:ph type="subTitle" idx="1"/>
          </p:nvPr>
        </p:nvSpPr>
        <p:spPr>
          <a:xfrm flipH="1">
            <a:off x="637513" y="2315926"/>
            <a:ext cx="21147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94" name="Google Shape;94;p18"/>
          <p:cNvSpPr txBox="1">
            <a:spLocks noGrp="1"/>
          </p:cNvSpPr>
          <p:nvPr>
            <p:ph type="ctrTitle" idx="2"/>
          </p:nvPr>
        </p:nvSpPr>
        <p:spPr>
          <a:xfrm flipH="1">
            <a:off x="914563" y="3718921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95" name="Google Shape;95;p18"/>
          <p:cNvSpPr txBox="1">
            <a:spLocks noGrp="1"/>
          </p:cNvSpPr>
          <p:nvPr>
            <p:ph type="subTitle" idx="3"/>
          </p:nvPr>
        </p:nvSpPr>
        <p:spPr>
          <a:xfrm flipH="1">
            <a:off x="511663" y="4101931"/>
            <a:ext cx="23664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96" name="Google Shape;96;p18"/>
          <p:cNvSpPr txBox="1">
            <a:spLocks noGrp="1"/>
          </p:cNvSpPr>
          <p:nvPr>
            <p:ph type="ctrTitle" idx="4"/>
          </p:nvPr>
        </p:nvSpPr>
        <p:spPr>
          <a:xfrm flipH="1">
            <a:off x="3791700" y="1934097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p18"/>
          <p:cNvSpPr txBox="1">
            <a:spLocks noGrp="1"/>
          </p:cNvSpPr>
          <p:nvPr>
            <p:ph type="subTitle" idx="5"/>
          </p:nvPr>
        </p:nvSpPr>
        <p:spPr>
          <a:xfrm flipH="1">
            <a:off x="3514650" y="2315926"/>
            <a:ext cx="21147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ctrTitle" idx="6"/>
          </p:nvPr>
        </p:nvSpPr>
        <p:spPr>
          <a:xfrm flipH="1">
            <a:off x="6641342" y="3718921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subTitle" idx="7"/>
          </p:nvPr>
        </p:nvSpPr>
        <p:spPr>
          <a:xfrm flipH="1">
            <a:off x="6364292" y="4101931"/>
            <a:ext cx="21147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ctrTitle" idx="8"/>
          </p:nvPr>
        </p:nvSpPr>
        <p:spPr>
          <a:xfrm flipH="1">
            <a:off x="3791700" y="3718921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subTitle" idx="9"/>
          </p:nvPr>
        </p:nvSpPr>
        <p:spPr>
          <a:xfrm flipH="1">
            <a:off x="3514650" y="4101931"/>
            <a:ext cx="21147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02" name="Google Shape;102;p18"/>
          <p:cNvSpPr txBox="1">
            <a:spLocks noGrp="1"/>
          </p:cNvSpPr>
          <p:nvPr>
            <p:ph type="ctrTitle" idx="13"/>
          </p:nvPr>
        </p:nvSpPr>
        <p:spPr>
          <a:xfrm flipH="1">
            <a:off x="6641342" y="1934097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03" name="Google Shape;103;p18"/>
          <p:cNvSpPr txBox="1">
            <a:spLocks noGrp="1"/>
          </p:cNvSpPr>
          <p:nvPr>
            <p:ph type="subTitle" idx="14"/>
          </p:nvPr>
        </p:nvSpPr>
        <p:spPr>
          <a:xfrm flipH="1">
            <a:off x="6364292" y="2315926"/>
            <a:ext cx="21147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04" name="Google Shape;104;p18"/>
          <p:cNvSpPr txBox="1">
            <a:spLocks noGrp="1"/>
          </p:cNvSpPr>
          <p:nvPr>
            <p:ph type="title" idx="15"/>
          </p:nvPr>
        </p:nvSpPr>
        <p:spPr>
          <a:xfrm>
            <a:off x="311700" y="382099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sis ExtraLight"/>
              <a:buNone/>
              <a:defRPr sz="2400">
                <a:solidFill>
                  <a:schemeClr val="dk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sis ExtraLight"/>
              <a:buNone/>
              <a:defRPr sz="2400">
                <a:solidFill>
                  <a:schemeClr val="dk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sis ExtraLight"/>
              <a:buNone/>
              <a:defRPr sz="2400">
                <a:solidFill>
                  <a:schemeClr val="dk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sis ExtraLight"/>
              <a:buNone/>
              <a:defRPr sz="2400">
                <a:solidFill>
                  <a:schemeClr val="dk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sis ExtraLight"/>
              <a:buNone/>
              <a:defRPr sz="2400">
                <a:solidFill>
                  <a:schemeClr val="dk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sis ExtraLight"/>
              <a:buNone/>
              <a:defRPr sz="2400">
                <a:solidFill>
                  <a:schemeClr val="dk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sis ExtraLight"/>
              <a:buNone/>
              <a:defRPr sz="2400">
                <a:solidFill>
                  <a:schemeClr val="dk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sis ExtraLight"/>
              <a:buNone/>
              <a:defRPr sz="2400">
                <a:solidFill>
                  <a:schemeClr val="dk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sis ExtraLight"/>
              <a:buNone/>
              <a:defRPr sz="2400">
                <a:solidFill>
                  <a:schemeClr val="dk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 Light"/>
              <a:buChar char="●"/>
              <a:defRPr sz="1800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Light"/>
              <a:buChar char="○"/>
              <a:defRPr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Light"/>
              <a:buChar char="■"/>
              <a:defRPr sz="1200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Light"/>
              <a:buChar char="●"/>
              <a:defRPr sz="1200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Light"/>
              <a:buChar char="○"/>
              <a:defRPr sz="1200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Light"/>
              <a:buChar char="■"/>
              <a:defRPr sz="1200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Light"/>
              <a:buChar char="●"/>
              <a:defRPr sz="1200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Light"/>
              <a:buChar char="○"/>
              <a:defRPr sz="1200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Raleway Light"/>
              <a:buChar char="■"/>
              <a:defRPr sz="1200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5" r:id="rId6"/>
    <p:sldLayoutId id="2147483656" r:id="rId7"/>
    <p:sldLayoutId id="2147483659" r:id="rId8"/>
    <p:sldLayoutId id="2147483664" r:id="rId9"/>
    <p:sldLayoutId id="2147483666" r:id="rId10"/>
    <p:sldLayoutId id="2147483668" r:id="rId11"/>
    <p:sldLayoutId id="2147483670" r:id="rId12"/>
    <p:sldLayoutId id="214748367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" name="Google Shape;134;p28"/>
          <p:cNvGrpSpPr/>
          <p:nvPr/>
        </p:nvGrpSpPr>
        <p:grpSpPr>
          <a:xfrm>
            <a:off x="15" y="-21690"/>
            <a:ext cx="5078588" cy="3678466"/>
            <a:chOff x="517901" y="-109181"/>
            <a:chExt cx="4067100" cy="3071531"/>
          </a:xfrm>
        </p:grpSpPr>
        <p:sp>
          <p:nvSpPr>
            <p:cNvPr id="135" name="Google Shape;135;p28"/>
            <p:cNvSpPr/>
            <p:nvPr/>
          </p:nvSpPr>
          <p:spPr>
            <a:xfrm>
              <a:off x="517901" y="-109181"/>
              <a:ext cx="4067100" cy="27564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8"/>
            <p:cNvSpPr/>
            <p:nvPr/>
          </p:nvSpPr>
          <p:spPr>
            <a:xfrm rot="10800000">
              <a:off x="2599025" y="2592150"/>
              <a:ext cx="597000" cy="370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" name="Google Shape;137;p28"/>
          <p:cNvGrpSpPr/>
          <p:nvPr/>
        </p:nvGrpSpPr>
        <p:grpSpPr>
          <a:xfrm>
            <a:off x="3125201" y="1063405"/>
            <a:ext cx="6022773" cy="4156895"/>
            <a:chOff x="238125" y="642425"/>
            <a:chExt cx="7145300" cy="4428825"/>
          </a:xfrm>
        </p:grpSpPr>
        <p:sp>
          <p:nvSpPr>
            <p:cNvPr id="138" name="Google Shape;138;p28"/>
            <p:cNvSpPr/>
            <p:nvPr/>
          </p:nvSpPr>
          <p:spPr>
            <a:xfrm>
              <a:off x="4041050" y="2521275"/>
              <a:ext cx="1887500" cy="1083000"/>
            </a:xfrm>
            <a:custGeom>
              <a:avLst/>
              <a:gdLst/>
              <a:ahLst/>
              <a:cxnLst/>
              <a:rect l="l" t="t" r="r" b="b"/>
              <a:pathLst>
                <a:path w="75500" h="43320" extrusionOk="0">
                  <a:moveTo>
                    <a:pt x="15174" y="0"/>
                  </a:moveTo>
                  <a:cubicBezTo>
                    <a:pt x="14559" y="0"/>
                    <a:pt x="13944" y="136"/>
                    <a:pt x="13475" y="408"/>
                  </a:cubicBezTo>
                  <a:lnTo>
                    <a:pt x="937" y="7645"/>
                  </a:lnTo>
                  <a:cubicBezTo>
                    <a:pt x="0" y="8187"/>
                    <a:pt x="0" y="9066"/>
                    <a:pt x="937" y="9607"/>
                  </a:cubicBezTo>
                  <a:lnTo>
                    <a:pt x="58626" y="42912"/>
                  </a:lnTo>
                  <a:cubicBezTo>
                    <a:pt x="59095" y="43184"/>
                    <a:pt x="59710" y="43320"/>
                    <a:pt x="60326" y="43320"/>
                  </a:cubicBezTo>
                  <a:cubicBezTo>
                    <a:pt x="60940" y="43320"/>
                    <a:pt x="61554" y="43184"/>
                    <a:pt x="62023" y="42914"/>
                  </a:cubicBezTo>
                  <a:lnTo>
                    <a:pt x="74561" y="35674"/>
                  </a:lnTo>
                  <a:cubicBezTo>
                    <a:pt x="75500" y="35133"/>
                    <a:pt x="75500" y="34254"/>
                    <a:pt x="74561" y="33713"/>
                  </a:cubicBezTo>
                  <a:lnTo>
                    <a:pt x="16873" y="408"/>
                  </a:lnTo>
                  <a:cubicBezTo>
                    <a:pt x="16404" y="136"/>
                    <a:pt x="15789" y="0"/>
                    <a:pt x="15174" y="0"/>
                  </a:cubicBezTo>
                  <a:close/>
                </a:path>
              </a:pathLst>
            </a:custGeom>
            <a:solidFill>
              <a:srgbClr val="C1C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8"/>
            <p:cNvSpPr/>
            <p:nvPr/>
          </p:nvSpPr>
          <p:spPr>
            <a:xfrm>
              <a:off x="4506900" y="2259950"/>
              <a:ext cx="1887500" cy="1082975"/>
            </a:xfrm>
            <a:custGeom>
              <a:avLst/>
              <a:gdLst/>
              <a:ahLst/>
              <a:cxnLst/>
              <a:rect l="l" t="t" r="r" b="b"/>
              <a:pathLst>
                <a:path w="75500" h="43319" extrusionOk="0">
                  <a:moveTo>
                    <a:pt x="15174" y="0"/>
                  </a:moveTo>
                  <a:cubicBezTo>
                    <a:pt x="14560" y="0"/>
                    <a:pt x="13945" y="135"/>
                    <a:pt x="13475" y="406"/>
                  </a:cubicBezTo>
                  <a:lnTo>
                    <a:pt x="938" y="7646"/>
                  </a:lnTo>
                  <a:cubicBezTo>
                    <a:pt x="0" y="8187"/>
                    <a:pt x="0" y="9066"/>
                    <a:pt x="938" y="9607"/>
                  </a:cubicBezTo>
                  <a:lnTo>
                    <a:pt x="58627" y="42913"/>
                  </a:lnTo>
                  <a:cubicBezTo>
                    <a:pt x="59096" y="43183"/>
                    <a:pt x="59711" y="43319"/>
                    <a:pt x="60326" y="43319"/>
                  </a:cubicBezTo>
                  <a:cubicBezTo>
                    <a:pt x="60940" y="43319"/>
                    <a:pt x="61555" y="43183"/>
                    <a:pt x="62023" y="42913"/>
                  </a:cubicBezTo>
                  <a:lnTo>
                    <a:pt x="74563" y="35675"/>
                  </a:lnTo>
                  <a:cubicBezTo>
                    <a:pt x="75500" y="35132"/>
                    <a:pt x="75500" y="34255"/>
                    <a:pt x="74563" y="33713"/>
                  </a:cubicBezTo>
                  <a:lnTo>
                    <a:pt x="16874" y="406"/>
                  </a:lnTo>
                  <a:cubicBezTo>
                    <a:pt x="16404" y="135"/>
                    <a:pt x="15789" y="0"/>
                    <a:pt x="15174" y="0"/>
                  </a:cubicBezTo>
                  <a:close/>
                </a:path>
              </a:pathLst>
            </a:custGeom>
            <a:solidFill>
              <a:srgbClr val="C1C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8"/>
            <p:cNvSpPr/>
            <p:nvPr/>
          </p:nvSpPr>
          <p:spPr>
            <a:xfrm>
              <a:off x="1863325" y="2691000"/>
              <a:ext cx="3057325" cy="1753850"/>
            </a:xfrm>
            <a:custGeom>
              <a:avLst/>
              <a:gdLst/>
              <a:ahLst/>
              <a:cxnLst/>
              <a:rect l="l" t="t" r="r" b="b"/>
              <a:pathLst>
                <a:path w="122293" h="70154" extrusionOk="0">
                  <a:moveTo>
                    <a:pt x="65131" y="1"/>
                  </a:moveTo>
                  <a:cubicBezTo>
                    <a:pt x="64106" y="1"/>
                    <a:pt x="63081" y="226"/>
                    <a:pt x="62299" y="677"/>
                  </a:cubicBezTo>
                  <a:lnTo>
                    <a:pt x="1565" y="35744"/>
                  </a:lnTo>
                  <a:cubicBezTo>
                    <a:pt x="1" y="36644"/>
                    <a:pt x="1" y="38108"/>
                    <a:pt x="1565" y="39012"/>
                  </a:cubicBezTo>
                  <a:lnTo>
                    <a:pt x="54331" y="69477"/>
                  </a:lnTo>
                  <a:cubicBezTo>
                    <a:pt x="55113" y="69928"/>
                    <a:pt x="56138" y="70153"/>
                    <a:pt x="57163" y="70153"/>
                  </a:cubicBezTo>
                  <a:cubicBezTo>
                    <a:pt x="58187" y="70153"/>
                    <a:pt x="59212" y="69928"/>
                    <a:pt x="59994" y="69477"/>
                  </a:cubicBezTo>
                  <a:lnTo>
                    <a:pt x="120729" y="34410"/>
                  </a:lnTo>
                  <a:cubicBezTo>
                    <a:pt x="122292" y="33508"/>
                    <a:pt x="122292" y="32045"/>
                    <a:pt x="120729" y="31141"/>
                  </a:cubicBezTo>
                  <a:lnTo>
                    <a:pt x="67962" y="677"/>
                  </a:lnTo>
                  <a:cubicBezTo>
                    <a:pt x="67180" y="226"/>
                    <a:pt x="66155" y="1"/>
                    <a:pt x="65131" y="1"/>
                  </a:cubicBezTo>
                  <a:close/>
                </a:path>
              </a:pathLst>
            </a:custGeom>
            <a:solidFill>
              <a:srgbClr val="C1C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8"/>
            <p:cNvSpPr/>
            <p:nvPr/>
          </p:nvSpPr>
          <p:spPr>
            <a:xfrm>
              <a:off x="4899250" y="680625"/>
              <a:ext cx="200000" cy="307250"/>
            </a:xfrm>
            <a:custGeom>
              <a:avLst/>
              <a:gdLst/>
              <a:ahLst/>
              <a:cxnLst/>
              <a:rect l="l" t="t" r="r" b="b"/>
              <a:pathLst>
                <a:path w="8000" h="12290" extrusionOk="0">
                  <a:moveTo>
                    <a:pt x="7968" y="1"/>
                  </a:moveTo>
                  <a:lnTo>
                    <a:pt x="0" y="4600"/>
                  </a:lnTo>
                  <a:lnTo>
                    <a:pt x="2" y="7670"/>
                  </a:lnTo>
                  <a:lnTo>
                    <a:pt x="8000" y="12289"/>
                  </a:lnTo>
                  <a:lnTo>
                    <a:pt x="7968" y="1"/>
                  </a:lnTo>
                  <a:close/>
                </a:path>
              </a:pathLst>
            </a:custGeom>
            <a:solidFill>
              <a:srgbClr val="7C2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8"/>
            <p:cNvSpPr/>
            <p:nvPr/>
          </p:nvSpPr>
          <p:spPr>
            <a:xfrm>
              <a:off x="6302025" y="1360550"/>
              <a:ext cx="87325" cy="1754650"/>
            </a:xfrm>
            <a:custGeom>
              <a:avLst/>
              <a:gdLst/>
              <a:ahLst/>
              <a:cxnLst/>
              <a:rect l="l" t="t" r="r" b="b"/>
              <a:pathLst>
                <a:path w="3493" h="70186" extrusionOk="0">
                  <a:moveTo>
                    <a:pt x="2706" y="1"/>
                  </a:moveTo>
                  <a:lnTo>
                    <a:pt x="11" y="1556"/>
                  </a:lnTo>
                  <a:cubicBezTo>
                    <a:pt x="525" y="2445"/>
                    <a:pt x="836" y="3443"/>
                    <a:pt x="838" y="4348"/>
                  </a:cubicBezTo>
                  <a:cubicBezTo>
                    <a:pt x="838" y="4348"/>
                    <a:pt x="841" y="7217"/>
                    <a:pt x="834" y="7219"/>
                  </a:cubicBezTo>
                  <a:lnTo>
                    <a:pt x="831" y="68072"/>
                  </a:lnTo>
                  <a:cubicBezTo>
                    <a:pt x="831" y="68583"/>
                    <a:pt x="821" y="69711"/>
                    <a:pt x="1" y="70185"/>
                  </a:cubicBezTo>
                  <a:lnTo>
                    <a:pt x="2159" y="68939"/>
                  </a:lnTo>
                  <a:cubicBezTo>
                    <a:pt x="2893" y="68516"/>
                    <a:pt x="3488" y="67440"/>
                    <a:pt x="3488" y="66538"/>
                  </a:cubicBezTo>
                  <a:lnTo>
                    <a:pt x="3489" y="5686"/>
                  </a:lnTo>
                  <a:cubicBezTo>
                    <a:pt x="3489" y="5686"/>
                    <a:pt x="3493" y="5663"/>
                    <a:pt x="3493" y="5625"/>
                  </a:cubicBezTo>
                  <a:cubicBezTo>
                    <a:pt x="3489" y="5581"/>
                    <a:pt x="3486" y="5523"/>
                    <a:pt x="3488" y="5448"/>
                  </a:cubicBezTo>
                  <a:cubicBezTo>
                    <a:pt x="3489" y="5386"/>
                    <a:pt x="3491" y="5324"/>
                    <a:pt x="3489" y="5242"/>
                  </a:cubicBezTo>
                  <a:cubicBezTo>
                    <a:pt x="3493" y="5165"/>
                    <a:pt x="3489" y="5083"/>
                    <a:pt x="3493" y="4983"/>
                  </a:cubicBezTo>
                  <a:cubicBezTo>
                    <a:pt x="3489" y="4796"/>
                    <a:pt x="3491" y="4577"/>
                    <a:pt x="3488" y="4336"/>
                  </a:cubicBezTo>
                  <a:lnTo>
                    <a:pt x="3488" y="3814"/>
                  </a:lnTo>
                  <a:cubicBezTo>
                    <a:pt x="3488" y="3446"/>
                    <a:pt x="3489" y="3043"/>
                    <a:pt x="3488" y="2622"/>
                  </a:cubicBezTo>
                  <a:cubicBezTo>
                    <a:pt x="3486" y="1770"/>
                    <a:pt x="3192" y="829"/>
                    <a:pt x="2706" y="1"/>
                  </a:cubicBezTo>
                  <a:close/>
                </a:path>
              </a:pathLst>
            </a:custGeom>
            <a:solidFill>
              <a:srgbClr val="BF28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8"/>
            <p:cNvSpPr/>
            <p:nvPr/>
          </p:nvSpPr>
          <p:spPr>
            <a:xfrm>
              <a:off x="5098300" y="704675"/>
              <a:ext cx="1224725" cy="2415250"/>
            </a:xfrm>
            <a:custGeom>
              <a:avLst/>
              <a:gdLst/>
              <a:ahLst/>
              <a:cxnLst/>
              <a:rect l="l" t="t" r="r" b="b"/>
              <a:pathLst>
                <a:path w="48989" h="96610" extrusionOk="0">
                  <a:moveTo>
                    <a:pt x="1036" y="1"/>
                  </a:moveTo>
                  <a:cubicBezTo>
                    <a:pt x="1026" y="1"/>
                    <a:pt x="1015" y="1"/>
                    <a:pt x="1005" y="1"/>
                  </a:cubicBezTo>
                  <a:cubicBezTo>
                    <a:pt x="903" y="3"/>
                    <a:pt x="801" y="8"/>
                    <a:pt x="699" y="20"/>
                  </a:cubicBezTo>
                  <a:cubicBezTo>
                    <a:pt x="599" y="28"/>
                    <a:pt x="501" y="45"/>
                    <a:pt x="404" y="70"/>
                  </a:cubicBezTo>
                  <a:cubicBezTo>
                    <a:pt x="320" y="90"/>
                    <a:pt x="238" y="113"/>
                    <a:pt x="158" y="143"/>
                  </a:cubicBezTo>
                  <a:cubicBezTo>
                    <a:pt x="136" y="146"/>
                    <a:pt x="115" y="155"/>
                    <a:pt x="100" y="170"/>
                  </a:cubicBezTo>
                  <a:cubicBezTo>
                    <a:pt x="66" y="178"/>
                    <a:pt x="34" y="188"/>
                    <a:pt x="4" y="203"/>
                  </a:cubicBezTo>
                  <a:lnTo>
                    <a:pt x="1" y="212"/>
                  </a:lnTo>
                  <a:lnTo>
                    <a:pt x="33" y="8256"/>
                  </a:lnTo>
                  <a:lnTo>
                    <a:pt x="39" y="11326"/>
                  </a:lnTo>
                  <a:lnTo>
                    <a:pt x="250" y="66734"/>
                  </a:lnTo>
                  <a:cubicBezTo>
                    <a:pt x="255" y="68535"/>
                    <a:pt x="1530" y="70729"/>
                    <a:pt x="3099" y="71628"/>
                  </a:cubicBezTo>
                  <a:lnTo>
                    <a:pt x="38362" y="91779"/>
                  </a:lnTo>
                  <a:lnTo>
                    <a:pt x="46148" y="96230"/>
                  </a:lnTo>
                  <a:cubicBezTo>
                    <a:pt x="46600" y="96487"/>
                    <a:pt x="47027" y="96609"/>
                    <a:pt x="47406" y="96609"/>
                  </a:cubicBezTo>
                  <a:cubicBezTo>
                    <a:pt x="48343" y="96609"/>
                    <a:pt x="48989" y="95867"/>
                    <a:pt x="48989" y="94583"/>
                  </a:cubicBezTo>
                  <a:lnTo>
                    <a:pt x="48989" y="33445"/>
                  </a:lnTo>
                  <a:lnTo>
                    <a:pt x="48989" y="30585"/>
                  </a:lnTo>
                  <a:cubicBezTo>
                    <a:pt x="48987" y="29679"/>
                    <a:pt x="48671" y="28677"/>
                    <a:pt x="48161" y="27793"/>
                  </a:cubicBezTo>
                  <a:cubicBezTo>
                    <a:pt x="47632" y="26876"/>
                    <a:pt x="46964" y="26171"/>
                    <a:pt x="46150" y="25684"/>
                  </a:cubicBezTo>
                  <a:lnTo>
                    <a:pt x="43672" y="24254"/>
                  </a:lnTo>
                  <a:lnTo>
                    <a:pt x="43669" y="24248"/>
                  </a:lnTo>
                  <a:lnTo>
                    <a:pt x="2135" y="272"/>
                  </a:lnTo>
                  <a:cubicBezTo>
                    <a:pt x="2071" y="240"/>
                    <a:pt x="1999" y="207"/>
                    <a:pt x="1929" y="178"/>
                  </a:cubicBezTo>
                  <a:cubicBezTo>
                    <a:pt x="1852" y="146"/>
                    <a:pt x="1774" y="120"/>
                    <a:pt x="1693" y="96"/>
                  </a:cubicBezTo>
                  <a:lnTo>
                    <a:pt x="1541" y="55"/>
                  </a:lnTo>
                  <a:cubicBezTo>
                    <a:pt x="1465" y="40"/>
                    <a:pt x="1388" y="28"/>
                    <a:pt x="1311" y="21"/>
                  </a:cubicBezTo>
                  <a:cubicBezTo>
                    <a:pt x="1221" y="8"/>
                    <a:pt x="1128" y="1"/>
                    <a:pt x="1036" y="1"/>
                  </a:cubicBezTo>
                  <a:close/>
                </a:path>
              </a:pathLst>
            </a:custGeom>
            <a:solidFill>
              <a:srgbClr val="8E2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8"/>
            <p:cNvSpPr/>
            <p:nvPr/>
          </p:nvSpPr>
          <p:spPr>
            <a:xfrm>
              <a:off x="4932450" y="744250"/>
              <a:ext cx="1346875" cy="2441925"/>
            </a:xfrm>
            <a:custGeom>
              <a:avLst/>
              <a:gdLst/>
              <a:ahLst/>
              <a:cxnLst/>
              <a:rect l="l" t="t" r="r" b="b"/>
              <a:pathLst>
                <a:path w="53875" h="97677" extrusionOk="0">
                  <a:moveTo>
                    <a:pt x="7559" y="0"/>
                  </a:moveTo>
                  <a:lnTo>
                    <a:pt x="0" y="4356"/>
                  </a:lnTo>
                  <a:lnTo>
                    <a:pt x="46320" y="31102"/>
                  </a:lnTo>
                  <a:lnTo>
                    <a:pt x="46219" y="97676"/>
                  </a:lnTo>
                  <a:lnTo>
                    <a:pt x="53056" y="93728"/>
                  </a:lnTo>
                  <a:cubicBezTo>
                    <a:pt x="53562" y="93437"/>
                    <a:pt x="53873" y="92898"/>
                    <a:pt x="53873" y="92313"/>
                  </a:cubicBezTo>
                  <a:lnTo>
                    <a:pt x="53875" y="28626"/>
                  </a:lnTo>
                  <a:cubicBezTo>
                    <a:pt x="53875" y="27458"/>
                    <a:pt x="53253" y="26379"/>
                    <a:pt x="52241" y="25796"/>
                  </a:cubicBezTo>
                  <a:lnTo>
                    <a:pt x="75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8"/>
            <p:cNvSpPr/>
            <p:nvPr/>
          </p:nvSpPr>
          <p:spPr>
            <a:xfrm>
              <a:off x="6087925" y="1419025"/>
              <a:ext cx="191450" cy="1767150"/>
            </a:xfrm>
            <a:custGeom>
              <a:avLst/>
              <a:gdLst/>
              <a:ahLst/>
              <a:cxnLst/>
              <a:rect l="l" t="t" r="r" b="b"/>
              <a:pathLst>
                <a:path w="7658" h="70686" extrusionOk="0">
                  <a:moveTo>
                    <a:pt x="7218" y="1"/>
                  </a:moveTo>
                  <a:lnTo>
                    <a:pt x="101" y="4111"/>
                  </a:lnTo>
                  <a:lnTo>
                    <a:pt x="0" y="70685"/>
                  </a:lnTo>
                  <a:lnTo>
                    <a:pt x="6837" y="66739"/>
                  </a:lnTo>
                  <a:cubicBezTo>
                    <a:pt x="7343" y="66446"/>
                    <a:pt x="7654" y="65907"/>
                    <a:pt x="7654" y="65324"/>
                  </a:cubicBezTo>
                  <a:lnTo>
                    <a:pt x="7656" y="1637"/>
                  </a:lnTo>
                  <a:cubicBezTo>
                    <a:pt x="7658" y="1062"/>
                    <a:pt x="7505" y="499"/>
                    <a:pt x="7218" y="1"/>
                  </a:cubicBezTo>
                  <a:close/>
                </a:path>
              </a:pathLst>
            </a:custGeom>
            <a:solidFill>
              <a:srgbClr val="DAE6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8"/>
            <p:cNvSpPr/>
            <p:nvPr/>
          </p:nvSpPr>
          <p:spPr>
            <a:xfrm>
              <a:off x="4935575" y="727825"/>
              <a:ext cx="217575" cy="121525"/>
            </a:xfrm>
            <a:custGeom>
              <a:avLst/>
              <a:gdLst/>
              <a:ahLst/>
              <a:cxnLst/>
              <a:rect l="l" t="t" r="r" b="b"/>
              <a:pathLst>
                <a:path w="8703" h="4861" extrusionOk="0">
                  <a:moveTo>
                    <a:pt x="7752" y="0"/>
                  </a:moveTo>
                  <a:cubicBezTo>
                    <a:pt x="7441" y="0"/>
                    <a:pt x="7098" y="82"/>
                    <a:pt x="6826" y="240"/>
                  </a:cubicBezTo>
                  <a:lnTo>
                    <a:pt x="554" y="3854"/>
                  </a:lnTo>
                  <a:cubicBezTo>
                    <a:pt x="84" y="4124"/>
                    <a:pt x="1" y="4515"/>
                    <a:pt x="368" y="4727"/>
                  </a:cubicBezTo>
                  <a:cubicBezTo>
                    <a:pt x="523" y="4817"/>
                    <a:pt x="733" y="4860"/>
                    <a:pt x="959" y="4860"/>
                  </a:cubicBezTo>
                  <a:cubicBezTo>
                    <a:pt x="1270" y="4860"/>
                    <a:pt x="1612" y="4778"/>
                    <a:pt x="1884" y="4620"/>
                  </a:cubicBezTo>
                  <a:lnTo>
                    <a:pt x="8149" y="1003"/>
                  </a:lnTo>
                  <a:cubicBezTo>
                    <a:pt x="8619" y="733"/>
                    <a:pt x="8702" y="342"/>
                    <a:pt x="8336" y="131"/>
                  </a:cubicBezTo>
                  <a:cubicBezTo>
                    <a:pt x="8184" y="43"/>
                    <a:pt x="7976" y="0"/>
                    <a:pt x="7752" y="0"/>
                  </a:cubicBezTo>
                  <a:close/>
                </a:path>
              </a:pathLst>
            </a:custGeom>
            <a:solidFill>
              <a:srgbClr val="FFD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8"/>
            <p:cNvSpPr/>
            <p:nvPr/>
          </p:nvSpPr>
          <p:spPr>
            <a:xfrm>
              <a:off x="6036425" y="1513850"/>
              <a:ext cx="87400" cy="1754650"/>
            </a:xfrm>
            <a:custGeom>
              <a:avLst/>
              <a:gdLst/>
              <a:ahLst/>
              <a:cxnLst/>
              <a:rect l="l" t="t" r="r" b="b"/>
              <a:pathLst>
                <a:path w="3496" h="70186" extrusionOk="0">
                  <a:moveTo>
                    <a:pt x="2707" y="1"/>
                  </a:moveTo>
                  <a:lnTo>
                    <a:pt x="0" y="1563"/>
                  </a:lnTo>
                  <a:cubicBezTo>
                    <a:pt x="515" y="2453"/>
                    <a:pt x="831" y="3447"/>
                    <a:pt x="831" y="4361"/>
                  </a:cubicBezTo>
                  <a:cubicBezTo>
                    <a:pt x="831" y="4361"/>
                    <a:pt x="832" y="7215"/>
                    <a:pt x="836" y="7220"/>
                  </a:cubicBezTo>
                  <a:lnTo>
                    <a:pt x="831" y="37852"/>
                  </a:lnTo>
                  <a:lnTo>
                    <a:pt x="832" y="68072"/>
                  </a:lnTo>
                  <a:cubicBezTo>
                    <a:pt x="832" y="68553"/>
                    <a:pt x="849" y="69696"/>
                    <a:pt x="0" y="70185"/>
                  </a:cubicBezTo>
                  <a:cubicBezTo>
                    <a:pt x="0" y="70185"/>
                    <a:pt x="1816" y="69139"/>
                    <a:pt x="2159" y="68940"/>
                  </a:cubicBezTo>
                  <a:cubicBezTo>
                    <a:pt x="2892" y="68516"/>
                    <a:pt x="3487" y="67442"/>
                    <a:pt x="3487" y="66540"/>
                  </a:cubicBezTo>
                  <a:lnTo>
                    <a:pt x="3487" y="39391"/>
                  </a:lnTo>
                  <a:cubicBezTo>
                    <a:pt x="3487" y="39391"/>
                    <a:pt x="3492" y="5686"/>
                    <a:pt x="3491" y="5673"/>
                  </a:cubicBezTo>
                  <a:lnTo>
                    <a:pt x="3491" y="5553"/>
                  </a:lnTo>
                  <a:cubicBezTo>
                    <a:pt x="3494" y="5339"/>
                    <a:pt x="3496" y="4908"/>
                    <a:pt x="3491" y="4336"/>
                  </a:cubicBezTo>
                  <a:lnTo>
                    <a:pt x="3491" y="3815"/>
                  </a:lnTo>
                  <a:cubicBezTo>
                    <a:pt x="3489" y="3446"/>
                    <a:pt x="3491" y="3043"/>
                    <a:pt x="3489" y="2622"/>
                  </a:cubicBezTo>
                  <a:cubicBezTo>
                    <a:pt x="3487" y="1770"/>
                    <a:pt x="3193" y="829"/>
                    <a:pt x="2707" y="1"/>
                  </a:cubicBezTo>
                  <a:close/>
                </a:path>
              </a:pathLst>
            </a:custGeom>
            <a:solidFill>
              <a:srgbClr val="BF28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8"/>
            <p:cNvSpPr/>
            <p:nvPr/>
          </p:nvSpPr>
          <p:spPr>
            <a:xfrm>
              <a:off x="4832825" y="809000"/>
              <a:ext cx="1224500" cy="2464325"/>
            </a:xfrm>
            <a:custGeom>
              <a:avLst/>
              <a:gdLst/>
              <a:ahLst/>
              <a:cxnLst/>
              <a:rect l="l" t="t" r="r" b="b"/>
              <a:pathLst>
                <a:path w="48980" h="98573" extrusionOk="0">
                  <a:moveTo>
                    <a:pt x="5" y="0"/>
                  </a:moveTo>
                  <a:lnTo>
                    <a:pt x="5" y="0"/>
                  </a:lnTo>
                  <a:cubicBezTo>
                    <a:pt x="1" y="38"/>
                    <a:pt x="1" y="76"/>
                    <a:pt x="5" y="113"/>
                  </a:cubicBezTo>
                  <a:lnTo>
                    <a:pt x="5" y="113"/>
                  </a:lnTo>
                  <a:lnTo>
                    <a:pt x="5" y="0"/>
                  </a:lnTo>
                  <a:close/>
                  <a:moveTo>
                    <a:pt x="5" y="113"/>
                  </a:moveTo>
                  <a:lnTo>
                    <a:pt x="15" y="68295"/>
                  </a:lnTo>
                  <a:cubicBezTo>
                    <a:pt x="15" y="70099"/>
                    <a:pt x="1295" y="72290"/>
                    <a:pt x="2863" y="73189"/>
                  </a:cubicBezTo>
                  <a:lnTo>
                    <a:pt x="46139" y="98192"/>
                  </a:lnTo>
                  <a:cubicBezTo>
                    <a:pt x="46591" y="98450"/>
                    <a:pt x="47018" y="98573"/>
                    <a:pt x="47397" y="98573"/>
                  </a:cubicBezTo>
                  <a:cubicBezTo>
                    <a:pt x="48331" y="98573"/>
                    <a:pt x="48974" y="97830"/>
                    <a:pt x="48978" y="96545"/>
                  </a:cubicBezTo>
                  <a:lnTo>
                    <a:pt x="48980" y="87606"/>
                  </a:lnTo>
                  <a:lnTo>
                    <a:pt x="48976" y="35409"/>
                  </a:lnTo>
                  <a:lnTo>
                    <a:pt x="48978" y="32547"/>
                  </a:lnTo>
                  <a:cubicBezTo>
                    <a:pt x="48976" y="31643"/>
                    <a:pt x="48655" y="30642"/>
                    <a:pt x="48146" y="29758"/>
                  </a:cubicBezTo>
                  <a:cubicBezTo>
                    <a:pt x="47616" y="28814"/>
                    <a:pt x="46930" y="28138"/>
                    <a:pt x="46138" y="27642"/>
                  </a:cubicBezTo>
                  <a:lnTo>
                    <a:pt x="43668" y="26213"/>
                  </a:lnTo>
                  <a:lnTo>
                    <a:pt x="43665" y="26208"/>
                  </a:lnTo>
                  <a:lnTo>
                    <a:pt x="10657" y="7154"/>
                  </a:lnTo>
                  <a:lnTo>
                    <a:pt x="2831" y="2635"/>
                  </a:lnTo>
                  <a:lnTo>
                    <a:pt x="1178" y="1679"/>
                  </a:lnTo>
                  <a:cubicBezTo>
                    <a:pt x="973" y="1557"/>
                    <a:pt x="779" y="1417"/>
                    <a:pt x="602" y="1258"/>
                  </a:cubicBezTo>
                  <a:cubicBezTo>
                    <a:pt x="522" y="1185"/>
                    <a:pt x="448" y="1106"/>
                    <a:pt x="383" y="1021"/>
                  </a:cubicBezTo>
                  <a:cubicBezTo>
                    <a:pt x="316" y="942"/>
                    <a:pt x="256" y="857"/>
                    <a:pt x="206" y="769"/>
                  </a:cubicBezTo>
                  <a:cubicBezTo>
                    <a:pt x="174" y="712"/>
                    <a:pt x="146" y="652"/>
                    <a:pt x="119" y="592"/>
                  </a:cubicBezTo>
                  <a:cubicBezTo>
                    <a:pt x="94" y="535"/>
                    <a:pt x="74" y="475"/>
                    <a:pt x="62" y="414"/>
                  </a:cubicBezTo>
                  <a:cubicBezTo>
                    <a:pt x="46" y="373"/>
                    <a:pt x="36" y="331"/>
                    <a:pt x="34" y="287"/>
                  </a:cubicBezTo>
                  <a:cubicBezTo>
                    <a:pt x="19" y="247"/>
                    <a:pt x="12" y="204"/>
                    <a:pt x="14" y="162"/>
                  </a:cubicBezTo>
                  <a:cubicBezTo>
                    <a:pt x="10" y="146"/>
                    <a:pt x="7" y="129"/>
                    <a:pt x="5" y="113"/>
                  </a:cubicBezTo>
                  <a:close/>
                </a:path>
              </a:pathLst>
            </a:custGeom>
            <a:solidFill>
              <a:srgbClr val="E747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8"/>
            <p:cNvSpPr/>
            <p:nvPr/>
          </p:nvSpPr>
          <p:spPr>
            <a:xfrm>
              <a:off x="4832875" y="642425"/>
              <a:ext cx="1536800" cy="910550"/>
            </a:xfrm>
            <a:custGeom>
              <a:avLst/>
              <a:gdLst/>
              <a:ahLst/>
              <a:cxnLst/>
              <a:rect l="l" t="t" r="r" b="b"/>
              <a:pathLst>
                <a:path w="61472" h="36422" extrusionOk="0">
                  <a:moveTo>
                    <a:pt x="11623" y="0"/>
                  </a:moveTo>
                  <a:cubicBezTo>
                    <a:pt x="10598" y="0"/>
                    <a:pt x="9573" y="226"/>
                    <a:pt x="8792" y="677"/>
                  </a:cubicBezTo>
                  <a:lnTo>
                    <a:pt x="1176" y="5074"/>
                  </a:lnTo>
                  <a:cubicBezTo>
                    <a:pt x="416" y="5512"/>
                    <a:pt x="30" y="6083"/>
                    <a:pt x="0" y="6658"/>
                  </a:cubicBezTo>
                  <a:lnTo>
                    <a:pt x="3" y="6665"/>
                  </a:lnTo>
                  <a:lnTo>
                    <a:pt x="3" y="6770"/>
                  </a:lnTo>
                  <a:cubicBezTo>
                    <a:pt x="7" y="6790"/>
                    <a:pt x="8" y="6805"/>
                    <a:pt x="12" y="6825"/>
                  </a:cubicBezTo>
                  <a:cubicBezTo>
                    <a:pt x="12" y="6867"/>
                    <a:pt x="18" y="6910"/>
                    <a:pt x="32" y="6950"/>
                  </a:cubicBezTo>
                  <a:cubicBezTo>
                    <a:pt x="34" y="6994"/>
                    <a:pt x="44" y="7037"/>
                    <a:pt x="60" y="7077"/>
                  </a:cubicBezTo>
                  <a:cubicBezTo>
                    <a:pt x="72" y="7139"/>
                    <a:pt x="90" y="7199"/>
                    <a:pt x="117" y="7256"/>
                  </a:cubicBezTo>
                  <a:cubicBezTo>
                    <a:pt x="144" y="7316"/>
                    <a:pt x="171" y="7375"/>
                    <a:pt x="204" y="7432"/>
                  </a:cubicBezTo>
                  <a:cubicBezTo>
                    <a:pt x="254" y="7522"/>
                    <a:pt x="314" y="7607"/>
                    <a:pt x="379" y="7686"/>
                  </a:cubicBezTo>
                  <a:cubicBezTo>
                    <a:pt x="446" y="7769"/>
                    <a:pt x="520" y="7848"/>
                    <a:pt x="600" y="7921"/>
                  </a:cubicBezTo>
                  <a:cubicBezTo>
                    <a:pt x="777" y="8080"/>
                    <a:pt x="971" y="8222"/>
                    <a:pt x="1175" y="8344"/>
                  </a:cubicBezTo>
                  <a:lnTo>
                    <a:pt x="2829" y="9298"/>
                  </a:lnTo>
                  <a:lnTo>
                    <a:pt x="10655" y="13817"/>
                  </a:lnTo>
                  <a:lnTo>
                    <a:pt x="43663" y="32871"/>
                  </a:lnTo>
                  <a:lnTo>
                    <a:pt x="43666" y="32876"/>
                  </a:lnTo>
                  <a:lnTo>
                    <a:pt x="46136" y="34305"/>
                  </a:lnTo>
                  <a:lnTo>
                    <a:pt x="46144" y="34306"/>
                  </a:lnTo>
                  <a:cubicBezTo>
                    <a:pt x="46928" y="34761"/>
                    <a:pt x="47629" y="35533"/>
                    <a:pt x="48144" y="36421"/>
                  </a:cubicBezTo>
                  <a:lnTo>
                    <a:pt x="50851" y="34859"/>
                  </a:lnTo>
                  <a:cubicBezTo>
                    <a:pt x="50374" y="34024"/>
                    <a:pt x="49708" y="33299"/>
                    <a:pt x="48971" y="32871"/>
                  </a:cubicBezTo>
                  <a:cubicBezTo>
                    <a:pt x="48607" y="32659"/>
                    <a:pt x="48258" y="32460"/>
                    <a:pt x="47938" y="32275"/>
                  </a:cubicBezTo>
                  <a:lnTo>
                    <a:pt x="47486" y="32014"/>
                  </a:lnTo>
                  <a:cubicBezTo>
                    <a:pt x="46994" y="31725"/>
                    <a:pt x="46622" y="31509"/>
                    <a:pt x="46433" y="31407"/>
                  </a:cubicBezTo>
                  <a:lnTo>
                    <a:pt x="46329" y="31346"/>
                  </a:lnTo>
                  <a:cubicBezTo>
                    <a:pt x="46324" y="31344"/>
                    <a:pt x="46321" y="31342"/>
                    <a:pt x="46318" y="31337"/>
                  </a:cubicBezTo>
                  <a:lnTo>
                    <a:pt x="10650" y="10746"/>
                  </a:lnTo>
                  <a:lnTo>
                    <a:pt x="4784" y="7361"/>
                  </a:lnTo>
                  <a:cubicBezTo>
                    <a:pt x="4162" y="7004"/>
                    <a:pt x="4162" y="6414"/>
                    <a:pt x="4785" y="6055"/>
                  </a:cubicBezTo>
                  <a:lnTo>
                    <a:pt x="10486" y="2763"/>
                  </a:lnTo>
                  <a:cubicBezTo>
                    <a:pt x="10528" y="2737"/>
                    <a:pt x="10571" y="2717"/>
                    <a:pt x="10618" y="2702"/>
                  </a:cubicBezTo>
                  <a:cubicBezTo>
                    <a:pt x="10646" y="2680"/>
                    <a:pt x="10680" y="2667"/>
                    <a:pt x="10715" y="2660"/>
                  </a:cubicBezTo>
                  <a:cubicBezTo>
                    <a:pt x="10732" y="2645"/>
                    <a:pt x="10752" y="2636"/>
                    <a:pt x="10775" y="2633"/>
                  </a:cubicBezTo>
                  <a:cubicBezTo>
                    <a:pt x="10855" y="2603"/>
                    <a:pt x="10935" y="2580"/>
                    <a:pt x="11019" y="2560"/>
                  </a:cubicBezTo>
                  <a:cubicBezTo>
                    <a:pt x="11116" y="2535"/>
                    <a:pt x="11214" y="2518"/>
                    <a:pt x="11315" y="2510"/>
                  </a:cubicBezTo>
                  <a:cubicBezTo>
                    <a:pt x="11417" y="2498"/>
                    <a:pt x="11519" y="2493"/>
                    <a:pt x="11622" y="2491"/>
                  </a:cubicBezTo>
                  <a:cubicBezTo>
                    <a:pt x="11632" y="2491"/>
                    <a:pt x="11643" y="2491"/>
                    <a:pt x="11653" y="2491"/>
                  </a:cubicBezTo>
                  <a:cubicBezTo>
                    <a:pt x="11744" y="2491"/>
                    <a:pt x="11836" y="2498"/>
                    <a:pt x="11928" y="2511"/>
                  </a:cubicBezTo>
                  <a:cubicBezTo>
                    <a:pt x="12005" y="2518"/>
                    <a:pt x="12082" y="2530"/>
                    <a:pt x="12157" y="2545"/>
                  </a:cubicBezTo>
                  <a:lnTo>
                    <a:pt x="12309" y="2586"/>
                  </a:lnTo>
                  <a:cubicBezTo>
                    <a:pt x="12391" y="2605"/>
                    <a:pt x="12469" y="2633"/>
                    <a:pt x="12546" y="2668"/>
                  </a:cubicBezTo>
                  <a:cubicBezTo>
                    <a:pt x="12615" y="2697"/>
                    <a:pt x="12686" y="2732"/>
                    <a:pt x="12750" y="2762"/>
                  </a:cubicBezTo>
                  <a:lnTo>
                    <a:pt x="54284" y="26738"/>
                  </a:lnTo>
                  <a:lnTo>
                    <a:pt x="54289" y="26734"/>
                  </a:lnTo>
                  <a:lnTo>
                    <a:pt x="56772" y="28171"/>
                  </a:lnTo>
                  <a:cubicBezTo>
                    <a:pt x="57555" y="28624"/>
                    <a:pt x="58264" y="29392"/>
                    <a:pt x="58777" y="30283"/>
                  </a:cubicBezTo>
                  <a:lnTo>
                    <a:pt x="61472" y="28726"/>
                  </a:lnTo>
                  <a:cubicBezTo>
                    <a:pt x="60997" y="27890"/>
                    <a:pt x="60329" y="27165"/>
                    <a:pt x="59592" y="26739"/>
                  </a:cubicBezTo>
                  <a:cubicBezTo>
                    <a:pt x="59228" y="26525"/>
                    <a:pt x="58879" y="26328"/>
                    <a:pt x="58560" y="26141"/>
                  </a:cubicBezTo>
                  <a:lnTo>
                    <a:pt x="58108" y="25882"/>
                  </a:lnTo>
                  <a:cubicBezTo>
                    <a:pt x="57901" y="25758"/>
                    <a:pt x="57711" y="25650"/>
                    <a:pt x="57549" y="25555"/>
                  </a:cubicBezTo>
                  <a:cubicBezTo>
                    <a:pt x="57462" y="25508"/>
                    <a:pt x="57392" y="25464"/>
                    <a:pt x="57325" y="25428"/>
                  </a:cubicBezTo>
                  <a:cubicBezTo>
                    <a:pt x="57255" y="25386"/>
                    <a:pt x="57200" y="25356"/>
                    <a:pt x="57146" y="25327"/>
                  </a:cubicBezTo>
                  <a:cubicBezTo>
                    <a:pt x="57079" y="25291"/>
                    <a:pt x="57031" y="25257"/>
                    <a:pt x="56994" y="25234"/>
                  </a:cubicBezTo>
                  <a:cubicBezTo>
                    <a:pt x="56961" y="25215"/>
                    <a:pt x="56939" y="25205"/>
                    <a:pt x="56939" y="25205"/>
                  </a:cubicBezTo>
                  <a:lnTo>
                    <a:pt x="14454" y="677"/>
                  </a:lnTo>
                  <a:cubicBezTo>
                    <a:pt x="13673" y="226"/>
                    <a:pt x="12648" y="0"/>
                    <a:pt x="11623" y="0"/>
                  </a:cubicBezTo>
                  <a:close/>
                </a:path>
              </a:pathLst>
            </a:custGeom>
            <a:solidFill>
              <a:srgbClr val="FF6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8"/>
            <p:cNvSpPr/>
            <p:nvPr/>
          </p:nvSpPr>
          <p:spPr>
            <a:xfrm>
              <a:off x="4458200" y="1039975"/>
              <a:ext cx="200000" cy="307250"/>
            </a:xfrm>
            <a:custGeom>
              <a:avLst/>
              <a:gdLst/>
              <a:ahLst/>
              <a:cxnLst/>
              <a:rect l="l" t="t" r="r" b="b"/>
              <a:pathLst>
                <a:path w="8000" h="12290" extrusionOk="0">
                  <a:moveTo>
                    <a:pt x="7968" y="1"/>
                  </a:moveTo>
                  <a:lnTo>
                    <a:pt x="0" y="4602"/>
                  </a:lnTo>
                  <a:lnTo>
                    <a:pt x="2" y="7671"/>
                  </a:lnTo>
                  <a:lnTo>
                    <a:pt x="8000" y="12289"/>
                  </a:lnTo>
                  <a:lnTo>
                    <a:pt x="7968" y="1"/>
                  </a:lnTo>
                  <a:close/>
                </a:path>
              </a:pathLst>
            </a:custGeom>
            <a:solidFill>
              <a:srgbClr val="3451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8"/>
            <p:cNvSpPr/>
            <p:nvPr/>
          </p:nvSpPr>
          <p:spPr>
            <a:xfrm>
              <a:off x="5860975" y="1719900"/>
              <a:ext cx="87325" cy="1677650"/>
            </a:xfrm>
            <a:custGeom>
              <a:avLst/>
              <a:gdLst/>
              <a:ahLst/>
              <a:cxnLst/>
              <a:rect l="l" t="t" r="r" b="b"/>
              <a:pathLst>
                <a:path w="3493" h="67106" extrusionOk="0">
                  <a:moveTo>
                    <a:pt x="2706" y="1"/>
                  </a:moveTo>
                  <a:lnTo>
                    <a:pt x="11" y="1556"/>
                  </a:lnTo>
                  <a:cubicBezTo>
                    <a:pt x="526" y="2447"/>
                    <a:pt x="836" y="3444"/>
                    <a:pt x="838" y="4348"/>
                  </a:cubicBezTo>
                  <a:cubicBezTo>
                    <a:pt x="838" y="4348"/>
                    <a:pt x="840" y="7217"/>
                    <a:pt x="835" y="7220"/>
                  </a:cubicBezTo>
                  <a:lnTo>
                    <a:pt x="831" y="64991"/>
                  </a:lnTo>
                  <a:cubicBezTo>
                    <a:pt x="831" y="65502"/>
                    <a:pt x="821" y="66631"/>
                    <a:pt x="1" y="67106"/>
                  </a:cubicBezTo>
                  <a:lnTo>
                    <a:pt x="2160" y="65860"/>
                  </a:lnTo>
                  <a:cubicBezTo>
                    <a:pt x="2893" y="65437"/>
                    <a:pt x="3488" y="64361"/>
                    <a:pt x="3488" y="63459"/>
                  </a:cubicBezTo>
                  <a:lnTo>
                    <a:pt x="3490" y="5688"/>
                  </a:lnTo>
                  <a:cubicBezTo>
                    <a:pt x="3490" y="5688"/>
                    <a:pt x="3493" y="5664"/>
                    <a:pt x="3493" y="5626"/>
                  </a:cubicBezTo>
                  <a:cubicBezTo>
                    <a:pt x="3490" y="5583"/>
                    <a:pt x="3486" y="5524"/>
                    <a:pt x="3488" y="5447"/>
                  </a:cubicBezTo>
                  <a:cubicBezTo>
                    <a:pt x="3490" y="5385"/>
                    <a:pt x="3491" y="5324"/>
                    <a:pt x="3490" y="5242"/>
                  </a:cubicBezTo>
                  <a:cubicBezTo>
                    <a:pt x="3491" y="5167"/>
                    <a:pt x="3490" y="5085"/>
                    <a:pt x="3491" y="4984"/>
                  </a:cubicBezTo>
                  <a:cubicBezTo>
                    <a:pt x="3488" y="4796"/>
                    <a:pt x="3491" y="4577"/>
                    <a:pt x="3488" y="4336"/>
                  </a:cubicBezTo>
                  <a:lnTo>
                    <a:pt x="3488" y="3815"/>
                  </a:lnTo>
                  <a:cubicBezTo>
                    <a:pt x="3488" y="3446"/>
                    <a:pt x="3490" y="3045"/>
                    <a:pt x="3488" y="2622"/>
                  </a:cubicBezTo>
                  <a:cubicBezTo>
                    <a:pt x="3486" y="1770"/>
                    <a:pt x="3192" y="829"/>
                    <a:pt x="2706" y="1"/>
                  </a:cubicBezTo>
                  <a:close/>
                </a:path>
              </a:pathLst>
            </a:custGeom>
            <a:solidFill>
              <a:srgbClr val="6F89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8"/>
            <p:cNvSpPr/>
            <p:nvPr/>
          </p:nvSpPr>
          <p:spPr>
            <a:xfrm>
              <a:off x="4657275" y="1064025"/>
              <a:ext cx="1224700" cy="2338200"/>
            </a:xfrm>
            <a:custGeom>
              <a:avLst/>
              <a:gdLst/>
              <a:ahLst/>
              <a:cxnLst/>
              <a:rect l="l" t="t" r="r" b="b"/>
              <a:pathLst>
                <a:path w="48988" h="93528" extrusionOk="0">
                  <a:moveTo>
                    <a:pt x="1049" y="0"/>
                  </a:moveTo>
                  <a:cubicBezTo>
                    <a:pt x="1034" y="0"/>
                    <a:pt x="1019" y="0"/>
                    <a:pt x="1004" y="1"/>
                  </a:cubicBezTo>
                  <a:cubicBezTo>
                    <a:pt x="902" y="1"/>
                    <a:pt x="800" y="8"/>
                    <a:pt x="699" y="19"/>
                  </a:cubicBezTo>
                  <a:cubicBezTo>
                    <a:pt x="598" y="26"/>
                    <a:pt x="500" y="43"/>
                    <a:pt x="403" y="69"/>
                  </a:cubicBezTo>
                  <a:cubicBezTo>
                    <a:pt x="319" y="88"/>
                    <a:pt x="237" y="113"/>
                    <a:pt x="157" y="143"/>
                  </a:cubicBezTo>
                  <a:cubicBezTo>
                    <a:pt x="135" y="145"/>
                    <a:pt x="114" y="155"/>
                    <a:pt x="99" y="170"/>
                  </a:cubicBezTo>
                  <a:cubicBezTo>
                    <a:pt x="65" y="176"/>
                    <a:pt x="34" y="188"/>
                    <a:pt x="3" y="201"/>
                  </a:cubicBezTo>
                  <a:lnTo>
                    <a:pt x="0" y="210"/>
                  </a:lnTo>
                  <a:lnTo>
                    <a:pt x="32" y="8255"/>
                  </a:lnTo>
                  <a:lnTo>
                    <a:pt x="39" y="11325"/>
                  </a:lnTo>
                  <a:lnTo>
                    <a:pt x="249" y="63651"/>
                  </a:lnTo>
                  <a:cubicBezTo>
                    <a:pt x="254" y="65452"/>
                    <a:pt x="1529" y="67646"/>
                    <a:pt x="3096" y="68545"/>
                  </a:cubicBezTo>
                  <a:lnTo>
                    <a:pt x="38361" y="88696"/>
                  </a:lnTo>
                  <a:lnTo>
                    <a:pt x="46147" y="93147"/>
                  </a:lnTo>
                  <a:cubicBezTo>
                    <a:pt x="46599" y="93405"/>
                    <a:pt x="47027" y="93527"/>
                    <a:pt x="47407" y="93527"/>
                  </a:cubicBezTo>
                  <a:cubicBezTo>
                    <a:pt x="48343" y="93527"/>
                    <a:pt x="48988" y="92784"/>
                    <a:pt x="48988" y="91500"/>
                  </a:cubicBezTo>
                  <a:lnTo>
                    <a:pt x="48988" y="33443"/>
                  </a:lnTo>
                  <a:lnTo>
                    <a:pt x="48988" y="30583"/>
                  </a:lnTo>
                  <a:cubicBezTo>
                    <a:pt x="48986" y="29677"/>
                    <a:pt x="48672" y="28673"/>
                    <a:pt x="48161" y="27791"/>
                  </a:cubicBezTo>
                  <a:cubicBezTo>
                    <a:pt x="47631" y="26875"/>
                    <a:pt x="46963" y="26170"/>
                    <a:pt x="46149" y="25683"/>
                  </a:cubicBezTo>
                  <a:lnTo>
                    <a:pt x="43671" y="24254"/>
                  </a:lnTo>
                  <a:lnTo>
                    <a:pt x="43668" y="24247"/>
                  </a:lnTo>
                  <a:lnTo>
                    <a:pt x="2134" y="272"/>
                  </a:lnTo>
                  <a:cubicBezTo>
                    <a:pt x="2070" y="240"/>
                    <a:pt x="1998" y="206"/>
                    <a:pt x="1928" y="178"/>
                  </a:cubicBezTo>
                  <a:cubicBezTo>
                    <a:pt x="1851" y="146"/>
                    <a:pt x="1773" y="118"/>
                    <a:pt x="1693" y="94"/>
                  </a:cubicBezTo>
                  <a:lnTo>
                    <a:pt x="1541" y="54"/>
                  </a:lnTo>
                  <a:cubicBezTo>
                    <a:pt x="1464" y="39"/>
                    <a:pt x="1387" y="28"/>
                    <a:pt x="1310" y="21"/>
                  </a:cubicBezTo>
                  <a:cubicBezTo>
                    <a:pt x="1225" y="8"/>
                    <a:pt x="1137" y="0"/>
                    <a:pt x="1049" y="0"/>
                  </a:cubicBezTo>
                  <a:close/>
                </a:path>
              </a:pathLst>
            </a:custGeom>
            <a:solidFill>
              <a:srgbClr val="4C6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8"/>
            <p:cNvSpPr/>
            <p:nvPr/>
          </p:nvSpPr>
          <p:spPr>
            <a:xfrm>
              <a:off x="4491400" y="1103600"/>
              <a:ext cx="1346875" cy="2364975"/>
            </a:xfrm>
            <a:custGeom>
              <a:avLst/>
              <a:gdLst/>
              <a:ahLst/>
              <a:cxnLst/>
              <a:rect l="l" t="t" r="r" b="b"/>
              <a:pathLst>
                <a:path w="53875" h="94599" extrusionOk="0">
                  <a:moveTo>
                    <a:pt x="7559" y="0"/>
                  </a:moveTo>
                  <a:lnTo>
                    <a:pt x="0" y="4356"/>
                  </a:lnTo>
                  <a:lnTo>
                    <a:pt x="46318" y="31102"/>
                  </a:lnTo>
                  <a:lnTo>
                    <a:pt x="46219" y="94598"/>
                  </a:lnTo>
                  <a:lnTo>
                    <a:pt x="53056" y="90650"/>
                  </a:lnTo>
                  <a:cubicBezTo>
                    <a:pt x="53563" y="90358"/>
                    <a:pt x="53873" y="89818"/>
                    <a:pt x="53873" y="89235"/>
                  </a:cubicBezTo>
                  <a:lnTo>
                    <a:pt x="53875" y="28627"/>
                  </a:lnTo>
                  <a:cubicBezTo>
                    <a:pt x="53875" y="27459"/>
                    <a:pt x="53252" y="26380"/>
                    <a:pt x="52241" y="25795"/>
                  </a:cubicBezTo>
                  <a:lnTo>
                    <a:pt x="75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8"/>
            <p:cNvSpPr/>
            <p:nvPr/>
          </p:nvSpPr>
          <p:spPr>
            <a:xfrm>
              <a:off x="5646875" y="1778375"/>
              <a:ext cx="191400" cy="1690200"/>
            </a:xfrm>
            <a:custGeom>
              <a:avLst/>
              <a:gdLst/>
              <a:ahLst/>
              <a:cxnLst/>
              <a:rect l="l" t="t" r="r" b="b"/>
              <a:pathLst>
                <a:path w="7656" h="67608" extrusionOk="0">
                  <a:moveTo>
                    <a:pt x="7218" y="1"/>
                  </a:moveTo>
                  <a:lnTo>
                    <a:pt x="99" y="4111"/>
                  </a:lnTo>
                  <a:lnTo>
                    <a:pt x="0" y="67607"/>
                  </a:lnTo>
                  <a:lnTo>
                    <a:pt x="6837" y="63659"/>
                  </a:lnTo>
                  <a:cubicBezTo>
                    <a:pt x="7344" y="63367"/>
                    <a:pt x="7654" y="62829"/>
                    <a:pt x="7654" y="62244"/>
                  </a:cubicBezTo>
                  <a:lnTo>
                    <a:pt x="7656" y="1636"/>
                  </a:lnTo>
                  <a:cubicBezTo>
                    <a:pt x="7656" y="1062"/>
                    <a:pt x="7506" y="499"/>
                    <a:pt x="7218" y="1"/>
                  </a:cubicBezTo>
                  <a:close/>
                </a:path>
              </a:pathLst>
            </a:custGeom>
            <a:solidFill>
              <a:srgbClr val="DAE6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8"/>
            <p:cNvSpPr/>
            <p:nvPr/>
          </p:nvSpPr>
          <p:spPr>
            <a:xfrm>
              <a:off x="4494525" y="1087175"/>
              <a:ext cx="217575" cy="121550"/>
            </a:xfrm>
            <a:custGeom>
              <a:avLst/>
              <a:gdLst/>
              <a:ahLst/>
              <a:cxnLst/>
              <a:rect l="l" t="t" r="r" b="b"/>
              <a:pathLst>
                <a:path w="8703" h="4862" extrusionOk="0">
                  <a:moveTo>
                    <a:pt x="7748" y="1"/>
                  </a:moveTo>
                  <a:cubicBezTo>
                    <a:pt x="7438" y="1"/>
                    <a:pt x="7097" y="83"/>
                    <a:pt x="6826" y="239"/>
                  </a:cubicBezTo>
                  <a:lnTo>
                    <a:pt x="554" y="3853"/>
                  </a:lnTo>
                  <a:cubicBezTo>
                    <a:pt x="84" y="4124"/>
                    <a:pt x="1" y="4517"/>
                    <a:pt x="368" y="4729"/>
                  </a:cubicBezTo>
                  <a:cubicBezTo>
                    <a:pt x="523" y="4818"/>
                    <a:pt x="733" y="4862"/>
                    <a:pt x="959" y="4862"/>
                  </a:cubicBezTo>
                  <a:cubicBezTo>
                    <a:pt x="1270" y="4862"/>
                    <a:pt x="1612" y="4780"/>
                    <a:pt x="1884" y="4622"/>
                  </a:cubicBezTo>
                  <a:lnTo>
                    <a:pt x="8149" y="1005"/>
                  </a:lnTo>
                  <a:cubicBezTo>
                    <a:pt x="8619" y="734"/>
                    <a:pt x="8702" y="343"/>
                    <a:pt x="8336" y="132"/>
                  </a:cubicBezTo>
                  <a:cubicBezTo>
                    <a:pt x="8182" y="44"/>
                    <a:pt x="7974" y="1"/>
                    <a:pt x="7748" y="1"/>
                  </a:cubicBezTo>
                  <a:close/>
                </a:path>
              </a:pathLst>
            </a:custGeom>
            <a:solidFill>
              <a:srgbClr val="FFD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8"/>
            <p:cNvSpPr/>
            <p:nvPr/>
          </p:nvSpPr>
          <p:spPr>
            <a:xfrm>
              <a:off x="5595425" y="1873200"/>
              <a:ext cx="87300" cy="1677600"/>
            </a:xfrm>
            <a:custGeom>
              <a:avLst/>
              <a:gdLst/>
              <a:ahLst/>
              <a:cxnLst/>
              <a:rect l="l" t="t" r="r" b="b"/>
              <a:pathLst>
                <a:path w="3492" h="67104" extrusionOk="0">
                  <a:moveTo>
                    <a:pt x="2707" y="0"/>
                  </a:moveTo>
                  <a:lnTo>
                    <a:pt x="0" y="1564"/>
                  </a:lnTo>
                  <a:cubicBezTo>
                    <a:pt x="513" y="2453"/>
                    <a:pt x="830" y="3447"/>
                    <a:pt x="830" y="4361"/>
                  </a:cubicBezTo>
                  <a:cubicBezTo>
                    <a:pt x="830" y="4361"/>
                    <a:pt x="830" y="7215"/>
                    <a:pt x="834" y="7220"/>
                  </a:cubicBezTo>
                  <a:lnTo>
                    <a:pt x="829" y="34771"/>
                  </a:lnTo>
                  <a:lnTo>
                    <a:pt x="830" y="64992"/>
                  </a:lnTo>
                  <a:cubicBezTo>
                    <a:pt x="830" y="65472"/>
                    <a:pt x="849" y="66614"/>
                    <a:pt x="0" y="67104"/>
                  </a:cubicBezTo>
                  <a:cubicBezTo>
                    <a:pt x="0" y="67104"/>
                    <a:pt x="1815" y="66058"/>
                    <a:pt x="2159" y="65859"/>
                  </a:cubicBezTo>
                  <a:cubicBezTo>
                    <a:pt x="2892" y="65437"/>
                    <a:pt x="3485" y="64361"/>
                    <a:pt x="3485" y="63458"/>
                  </a:cubicBezTo>
                  <a:lnTo>
                    <a:pt x="3485" y="36311"/>
                  </a:lnTo>
                  <a:cubicBezTo>
                    <a:pt x="3485" y="36311"/>
                    <a:pt x="3489" y="5688"/>
                    <a:pt x="3489" y="5673"/>
                  </a:cubicBezTo>
                  <a:lnTo>
                    <a:pt x="3489" y="5552"/>
                  </a:lnTo>
                  <a:cubicBezTo>
                    <a:pt x="3492" y="5340"/>
                    <a:pt x="3492" y="4907"/>
                    <a:pt x="3489" y="4338"/>
                  </a:cubicBezTo>
                  <a:lnTo>
                    <a:pt x="3489" y="3815"/>
                  </a:lnTo>
                  <a:cubicBezTo>
                    <a:pt x="3487" y="3445"/>
                    <a:pt x="3489" y="3044"/>
                    <a:pt x="3487" y="2623"/>
                  </a:cubicBezTo>
                  <a:cubicBezTo>
                    <a:pt x="3487" y="1770"/>
                    <a:pt x="3193" y="831"/>
                    <a:pt x="2707" y="0"/>
                  </a:cubicBezTo>
                  <a:close/>
                </a:path>
              </a:pathLst>
            </a:custGeom>
            <a:solidFill>
              <a:srgbClr val="6F89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8"/>
            <p:cNvSpPr/>
            <p:nvPr/>
          </p:nvSpPr>
          <p:spPr>
            <a:xfrm>
              <a:off x="4391775" y="1168325"/>
              <a:ext cx="1224500" cy="2387350"/>
            </a:xfrm>
            <a:custGeom>
              <a:avLst/>
              <a:gdLst/>
              <a:ahLst/>
              <a:cxnLst/>
              <a:rect l="l" t="t" r="r" b="b"/>
              <a:pathLst>
                <a:path w="48980" h="95494" extrusionOk="0">
                  <a:moveTo>
                    <a:pt x="4" y="1"/>
                  </a:moveTo>
                  <a:lnTo>
                    <a:pt x="4" y="1"/>
                  </a:lnTo>
                  <a:cubicBezTo>
                    <a:pt x="1" y="34"/>
                    <a:pt x="1" y="67"/>
                    <a:pt x="4" y="99"/>
                  </a:cubicBezTo>
                  <a:lnTo>
                    <a:pt x="4" y="99"/>
                  </a:lnTo>
                  <a:lnTo>
                    <a:pt x="4" y="1"/>
                  </a:lnTo>
                  <a:close/>
                  <a:moveTo>
                    <a:pt x="4" y="99"/>
                  </a:moveTo>
                  <a:lnTo>
                    <a:pt x="14" y="65217"/>
                  </a:lnTo>
                  <a:cubicBezTo>
                    <a:pt x="14" y="67021"/>
                    <a:pt x="1294" y="69211"/>
                    <a:pt x="2863" y="70110"/>
                  </a:cubicBezTo>
                  <a:lnTo>
                    <a:pt x="46139" y="95114"/>
                  </a:lnTo>
                  <a:cubicBezTo>
                    <a:pt x="46591" y="95371"/>
                    <a:pt x="47018" y="95493"/>
                    <a:pt x="47397" y="95493"/>
                  </a:cubicBezTo>
                  <a:cubicBezTo>
                    <a:pt x="48331" y="95493"/>
                    <a:pt x="48975" y="94752"/>
                    <a:pt x="48978" y="93466"/>
                  </a:cubicBezTo>
                  <a:lnTo>
                    <a:pt x="48980" y="84526"/>
                  </a:lnTo>
                  <a:lnTo>
                    <a:pt x="48976" y="35410"/>
                  </a:lnTo>
                  <a:lnTo>
                    <a:pt x="48976" y="32548"/>
                  </a:lnTo>
                  <a:cubicBezTo>
                    <a:pt x="48975" y="31644"/>
                    <a:pt x="48654" y="30643"/>
                    <a:pt x="48144" y="29759"/>
                  </a:cubicBezTo>
                  <a:cubicBezTo>
                    <a:pt x="47615" y="28815"/>
                    <a:pt x="46928" y="28139"/>
                    <a:pt x="46138" y="27642"/>
                  </a:cubicBezTo>
                  <a:lnTo>
                    <a:pt x="43667" y="26215"/>
                  </a:lnTo>
                  <a:lnTo>
                    <a:pt x="43663" y="26209"/>
                  </a:lnTo>
                  <a:lnTo>
                    <a:pt x="10657" y="7155"/>
                  </a:lnTo>
                  <a:lnTo>
                    <a:pt x="2833" y="2636"/>
                  </a:lnTo>
                  <a:lnTo>
                    <a:pt x="1178" y="1682"/>
                  </a:lnTo>
                  <a:cubicBezTo>
                    <a:pt x="973" y="1560"/>
                    <a:pt x="781" y="1418"/>
                    <a:pt x="602" y="1259"/>
                  </a:cubicBezTo>
                  <a:cubicBezTo>
                    <a:pt x="522" y="1185"/>
                    <a:pt x="450" y="1107"/>
                    <a:pt x="383" y="1023"/>
                  </a:cubicBezTo>
                  <a:cubicBezTo>
                    <a:pt x="316" y="943"/>
                    <a:pt x="258" y="860"/>
                    <a:pt x="206" y="769"/>
                  </a:cubicBezTo>
                  <a:cubicBezTo>
                    <a:pt x="174" y="713"/>
                    <a:pt x="146" y="652"/>
                    <a:pt x="119" y="594"/>
                  </a:cubicBezTo>
                  <a:cubicBezTo>
                    <a:pt x="94" y="535"/>
                    <a:pt x="74" y="477"/>
                    <a:pt x="62" y="415"/>
                  </a:cubicBezTo>
                  <a:cubicBezTo>
                    <a:pt x="46" y="375"/>
                    <a:pt x="36" y="332"/>
                    <a:pt x="34" y="288"/>
                  </a:cubicBezTo>
                  <a:cubicBezTo>
                    <a:pt x="17" y="248"/>
                    <a:pt x="11" y="205"/>
                    <a:pt x="14" y="163"/>
                  </a:cubicBezTo>
                  <a:cubicBezTo>
                    <a:pt x="9" y="142"/>
                    <a:pt x="6" y="120"/>
                    <a:pt x="4" y="99"/>
                  </a:cubicBezTo>
                  <a:close/>
                </a:path>
              </a:pathLst>
            </a:custGeom>
            <a:solidFill>
              <a:srgbClr val="7FA8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8"/>
            <p:cNvSpPr/>
            <p:nvPr/>
          </p:nvSpPr>
          <p:spPr>
            <a:xfrm>
              <a:off x="4391825" y="1001750"/>
              <a:ext cx="1536800" cy="910575"/>
            </a:xfrm>
            <a:custGeom>
              <a:avLst/>
              <a:gdLst/>
              <a:ahLst/>
              <a:cxnLst/>
              <a:rect l="l" t="t" r="r" b="b"/>
              <a:pathLst>
                <a:path w="61472" h="36423" extrusionOk="0">
                  <a:moveTo>
                    <a:pt x="11623" y="1"/>
                  </a:moveTo>
                  <a:cubicBezTo>
                    <a:pt x="10598" y="1"/>
                    <a:pt x="9573" y="226"/>
                    <a:pt x="8792" y="677"/>
                  </a:cubicBezTo>
                  <a:lnTo>
                    <a:pt x="1176" y="5075"/>
                  </a:lnTo>
                  <a:cubicBezTo>
                    <a:pt x="416" y="5513"/>
                    <a:pt x="30" y="6084"/>
                    <a:pt x="0" y="6660"/>
                  </a:cubicBezTo>
                  <a:lnTo>
                    <a:pt x="4" y="6666"/>
                  </a:lnTo>
                  <a:lnTo>
                    <a:pt x="4" y="6769"/>
                  </a:lnTo>
                  <a:cubicBezTo>
                    <a:pt x="7" y="6791"/>
                    <a:pt x="9" y="6804"/>
                    <a:pt x="12" y="6824"/>
                  </a:cubicBezTo>
                  <a:cubicBezTo>
                    <a:pt x="12" y="6868"/>
                    <a:pt x="19" y="6909"/>
                    <a:pt x="32" y="6950"/>
                  </a:cubicBezTo>
                  <a:cubicBezTo>
                    <a:pt x="34" y="6995"/>
                    <a:pt x="44" y="7036"/>
                    <a:pt x="59" y="7078"/>
                  </a:cubicBezTo>
                  <a:cubicBezTo>
                    <a:pt x="72" y="7138"/>
                    <a:pt x="90" y="7198"/>
                    <a:pt x="117" y="7255"/>
                  </a:cubicBezTo>
                  <a:cubicBezTo>
                    <a:pt x="144" y="7315"/>
                    <a:pt x="171" y="7376"/>
                    <a:pt x="204" y="7432"/>
                  </a:cubicBezTo>
                  <a:cubicBezTo>
                    <a:pt x="254" y="7521"/>
                    <a:pt x="314" y="7606"/>
                    <a:pt x="380" y="7685"/>
                  </a:cubicBezTo>
                  <a:cubicBezTo>
                    <a:pt x="446" y="7770"/>
                    <a:pt x="520" y="7848"/>
                    <a:pt x="600" y="7920"/>
                  </a:cubicBezTo>
                  <a:cubicBezTo>
                    <a:pt x="777" y="8081"/>
                    <a:pt x="969" y="8221"/>
                    <a:pt x="1175" y="8343"/>
                  </a:cubicBezTo>
                  <a:lnTo>
                    <a:pt x="2829" y="9299"/>
                  </a:lnTo>
                  <a:lnTo>
                    <a:pt x="10655" y="13818"/>
                  </a:lnTo>
                  <a:lnTo>
                    <a:pt x="43663" y="32872"/>
                  </a:lnTo>
                  <a:lnTo>
                    <a:pt x="43665" y="32877"/>
                  </a:lnTo>
                  <a:lnTo>
                    <a:pt x="46136" y="34304"/>
                  </a:lnTo>
                  <a:lnTo>
                    <a:pt x="46144" y="34307"/>
                  </a:lnTo>
                  <a:cubicBezTo>
                    <a:pt x="46928" y="34761"/>
                    <a:pt x="47629" y="35533"/>
                    <a:pt x="48144" y="36422"/>
                  </a:cubicBezTo>
                  <a:lnTo>
                    <a:pt x="50851" y="34858"/>
                  </a:lnTo>
                  <a:cubicBezTo>
                    <a:pt x="50375" y="34023"/>
                    <a:pt x="49708" y="33299"/>
                    <a:pt x="48971" y="32872"/>
                  </a:cubicBezTo>
                  <a:cubicBezTo>
                    <a:pt x="48607" y="32660"/>
                    <a:pt x="48258" y="32461"/>
                    <a:pt x="47939" y="32275"/>
                  </a:cubicBezTo>
                  <a:lnTo>
                    <a:pt x="47486" y="32015"/>
                  </a:lnTo>
                  <a:cubicBezTo>
                    <a:pt x="46995" y="31726"/>
                    <a:pt x="46622" y="31510"/>
                    <a:pt x="46433" y="31406"/>
                  </a:cubicBezTo>
                  <a:lnTo>
                    <a:pt x="46330" y="31346"/>
                  </a:lnTo>
                  <a:cubicBezTo>
                    <a:pt x="46325" y="31345"/>
                    <a:pt x="46321" y="31341"/>
                    <a:pt x="46318" y="31338"/>
                  </a:cubicBezTo>
                  <a:lnTo>
                    <a:pt x="10650" y="10749"/>
                  </a:lnTo>
                  <a:lnTo>
                    <a:pt x="4784" y="7362"/>
                  </a:lnTo>
                  <a:cubicBezTo>
                    <a:pt x="4162" y="7005"/>
                    <a:pt x="4162" y="6417"/>
                    <a:pt x="4785" y="6056"/>
                  </a:cubicBezTo>
                  <a:lnTo>
                    <a:pt x="10486" y="2764"/>
                  </a:lnTo>
                  <a:cubicBezTo>
                    <a:pt x="10528" y="2739"/>
                    <a:pt x="10571" y="2717"/>
                    <a:pt x="10618" y="2704"/>
                  </a:cubicBezTo>
                  <a:cubicBezTo>
                    <a:pt x="10647" y="2681"/>
                    <a:pt x="10680" y="2667"/>
                    <a:pt x="10715" y="2662"/>
                  </a:cubicBezTo>
                  <a:cubicBezTo>
                    <a:pt x="10732" y="2647"/>
                    <a:pt x="10752" y="2637"/>
                    <a:pt x="10775" y="2634"/>
                  </a:cubicBezTo>
                  <a:cubicBezTo>
                    <a:pt x="10854" y="2606"/>
                    <a:pt x="10936" y="2580"/>
                    <a:pt x="11019" y="2562"/>
                  </a:cubicBezTo>
                  <a:cubicBezTo>
                    <a:pt x="11116" y="2535"/>
                    <a:pt x="11215" y="2519"/>
                    <a:pt x="11315" y="2512"/>
                  </a:cubicBezTo>
                  <a:cubicBezTo>
                    <a:pt x="11417" y="2500"/>
                    <a:pt x="11519" y="2494"/>
                    <a:pt x="11622" y="2494"/>
                  </a:cubicBezTo>
                  <a:cubicBezTo>
                    <a:pt x="11637" y="2493"/>
                    <a:pt x="11652" y="2493"/>
                    <a:pt x="11667" y="2493"/>
                  </a:cubicBezTo>
                  <a:cubicBezTo>
                    <a:pt x="11754" y="2493"/>
                    <a:pt x="11841" y="2501"/>
                    <a:pt x="11928" y="2514"/>
                  </a:cubicBezTo>
                  <a:cubicBezTo>
                    <a:pt x="12005" y="2520"/>
                    <a:pt x="12082" y="2532"/>
                    <a:pt x="12157" y="2547"/>
                  </a:cubicBezTo>
                  <a:lnTo>
                    <a:pt x="12309" y="2587"/>
                  </a:lnTo>
                  <a:cubicBezTo>
                    <a:pt x="12391" y="2607"/>
                    <a:pt x="12469" y="2634"/>
                    <a:pt x="12546" y="2671"/>
                  </a:cubicBezTo>
                  <a:cubicBezTo>
                    <a:pt x="12615" y="2699"/>
                    <a:pt x="12687" y="2734"/>
                    <a:pt x="12750" y="2764"/>
                  </a:cubicBezTo>
                  <a:lnTo>
                    <a:pt x="54284" y="26740"/>
                  </a:lnTo>
                  <a:lnTo>
                    <a:pt x="54289" y="26737"/>
                  </a:lnTo>
                  <a:lnTo>
                    <a:pt x="56772" y="28174"/>
                  </a:lnTo>
                  <a:cubicBezTo>
                    <a:pt x="57556" y="28626"/>
                    <a:pt x="58264" y="29395"/>
                    <a:pt x="58777" y="30284"/>
                  </a:cubicBezTo>
                  <a:lnTo>
                    <a:pt x="61472" y="28728"/>
                  </a:lnTo>
                  <a:cubicBezTo>
                    <a:pt x="60996" y="27893"/>
                    <a:pt x="60329" y="27168"/>
                    <a:pt x="59592" y="26742"/>
                  </a:cubicBezTo>
                  <a:cubicBezTo>
                    <a:pt x="59228" y="26528"/>
                    <a:pt x="58879" y="26331"/>
                    <a:pt x="58560" y="26144"/>
                  </a:cubicBezTo>
                  <a:lnTo>
                    <a:pt x="58107" y="25885"/>
                  </a:lnTo>
                  <a:cubicBezTo>
                    <a:pt x="57901" y="25761"/>
                    <a:pt x="57711" y="25652"/>
                    <a:pt x="57549" y="25557"/>
                  </a:cubicBezTo>
                  <a:cubicBezTo>
                    <a:pt x="57462" y="25510"/>
                    <a:pt x="57392" y="25467"/>
                    <a:pt x="57325" y="25430"/>
                  </a:cubicBezTo>
                  <a:cubicBezTo>
                    <a:pt x="57255" y="25388"/>
                    <a:pt x="57200" y="25358"/>
                    <a:pt x="57146" y="25330"/>
                  </a:cubicBezTo>
                  <a:cubicBezTo>
                    <a:pt x="57079" y="25293"/>
                    <a:pt x="57031" y="25260"/>
                    <a:pt x="56994" y="25236"/>
                  </a:cubicBezTo>
                  <a:cubicBezTo>
                    <a:pt x="56961" y="25218"/>
                    <a:pt x="56939" y="25208"/>
                    <a:pt x="56939" y="25208"/>
                  </a:cubicBezTo>
                  <a:lnTo>
                    <a:pt x="14454" y="677"/>
                  </a:lnTo>
                  <a:cubicBezTo>
                    <a:pt x="13673" y="226"/>
                    <a:pt x="12648" y="1"/>
                    <a:pt x="11623" y="1"/>
                  </a:cubicBezTo>
                  <a:close/>
                </a:path>
              </a:pathLst>
            </a:custGeom>
            <a:solidFill>
              <a:srgbClr val="AACA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8"/>
            <p:cNvSpPr/>
            <p:nvPr/>
          </p:nvSpPr>
          <p:spPr>
            <a:xfrm>
              <a:off x="1898000" y="3241950"/>
              <a:ext cx="266475" cy="268350"/>
            </a:xfrm>
            <a:custGeom>
              <a:avLst/>
              <a:gdLst/>
              <a:ahLst/>
              <a:cxnLst/>
              <a:rect l="l" t="t" r="r" b="b"/>
              <a:pathLst>
                <a:path w="10659" h="10734" extrusionOk="0">
                  <a:moveTo>
                    <a:pt x="2660" y="0"/>
                  </a:moveTo>
                  <a:lnTo>
                    <a:pt x="0" y="1534"/>
                  </a:lnTo>
                  <a:lnTo>
                    <a:pt x="0" y="10733"/>
                  </a:lnTo>
                  <a:lnTo>
                    <a:pt x="10658" y="4618"/>
                  </a:lnTo>
                  <a:lnTo>
                    <a:pt x="2660" y="0"/>
                  </a:lnTo>
                  <a:close/>
                </a:path>
              </a:pathLst>
            </a:custGeom>
            <a:solidFill>
              <a:srgbClr val="3636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8"/>
            <p:cNvSpPr/>
            <p:nvPr/>
          </p:nvSpPr>
          <p:spPr>
            <a:xfrm>
              <a:off x="3292475" y="3357175"/>
              <a:ext cx="1618475" cy="1012525"/>
            </a:xfrm>
            <a:custGeom>
              <a:avLst/>
              <a:gdLst/>
              <a:ahLst/>
              <a:cxnLst/>
              <a:rect l="l" t="t" r="r" b="b"/>
              <a:pathLst>
                <a:path w="64739" h="40501" extrusionOk="0">
                  <a:moveTo>
                    <a:pt x="64739" y="1"/>
                  </a:moveTo>
                  <a:cubicBezTo>
                    <a:pt x="64739" y="947"/>
                    <a:pt x="63766" y="1520"/>
                    <a:pt x="63324" y="1775"/>
                  </a:cubicBezTo>
                  <a:lnTo>
                    <a:pt x="5317" y="35271"/>
                  </a:lnTo>
                  <a:cubicBezTo>
                    <a:pt x="5317" y="35278"/>
                    <a:pt x="2831" y="36710"/>
                    <a:pt x="2831" y="36710"/>
                  </a:cubicBezTo>
                  <a:cubicBezTo>
                    <a:pt x="2046" y="37161"/>
                    <a:pt x="1027" y="37390"/>
                    <a:pt x="1" y="37390"/>
                  </a:cubicBezTo>
                  <a:lnTo>
                    <a:pt x="1" y="40501"/>
                  </a:lnTo>
                  <a:cubicBezTo>
                    <a:pt x="15" y="40501"/>
                    <a:pt x="30" y="40501"/>
                    <a:pt x="44" y="40501"/>
                  </a:cubicBezTo>
                  <a:cubicBezTo>
                    <a:pt x="990" y="40501"/>
                    <a:pt x="1933" y="40285"/>
                    <a:pt x="2661" y="39868"/>
                  </a:cubicBezTo>
                  <a:cubicBezTo>
                    <a:pt x="3027" y="39659"/>
                    <a:pt x="3374" y="39455"/>
                    <a:pt x="3695" y="39273"/>
                  </a:cubicBezTo>
                  <a:lnTo>
                    <a:pt x="4146" y="39010"/>
                  </a:lnTo>
                  <a:cubicBezTo>
                    <a:pt x="4355" y="38893"/>
                    <a:pt x="4544" y="38781"/>
                    <a:pt x="4707" y="38690"/>
                  </a:cubicBezTo>
                  <a:cubicBezTo>
                    <a:pt x="4793" y="38638"/>
                    <a:pt x="4864" y="38598"/>
                    <a:pt x="4930" y="38559"/>
                  </a:cubicBezTo>
                  <a:cubicBezTo>
                    <a:pt x="5001" y="38521"/>
                    <a:pt x="5053" y="38487"/>
                    <a:pt x="5107" y="38456"/>
                  </a:cubicBezTo>
                  <a:cubicBezTo>
                    <a:pt x="5172" y="38416"/>
                    <a:pt x="5224" y="38391"/>
                    <a:pt x="5264" y="38370"/>
                  </a:cubicBezTo>
                  <a:cubicBezTo>
                    <a:pt x="5295" y="38350"/>
                    <a:pt x="5316" y="38337"/>
                    <a:pt x="5316" y="38337"/>
                  </a:cubicBezTo>
                  <a:lnTo>
                    <a:pt x="63324" y="4845"/>
                  </a:lnTo>
                  <a:cubicBezTo>
                    <a:pt x="64106" y="4392"/>
                    <a:pt x="64739" y="3341"/>
                    <a:pt x="64739" y="2492"/>
                  </a:cubicBezTo>
                  <a:lnTo>
                    <a:pt x="64739" y="1"/>
                  </a:lnTo>
                  <a:close/>
                </a:path>
              </a:pathLst>
            </a:custGeom>
            <a:solidFill>
              <a:srgbClr val="5C5C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8"/>
            <p:cNvSpPr/>
            <p:nvPr/>
          </p:nvSpPr>
          <p:spPr>
            <a:xfrm>
              <a:off x="1923175" y="2576050"/>
              <a:ext cx="2997550" cy="1715875"/>
            </a:xfrm>
            <a:custGeom>
              <a:avLst/>
              <a:gdLst/>
              <a:ahLst/>
              <a:cxnLst/>
              <a:rect l="l" t="t" r="r" b="b"/>
              <a:pathLst>
                <a:path w="119902" h="68635" extrusionOk="0">
                  <a:moveTo>
                    <a:pt x="65859" y="1"/>
                  </a:moveTo>
                  <a:cubicBezTo>
                    <a:pt x="64842" y="1"/>
                    <a:pt x="63826" y="223"/>
                    <a:pt x="63050" y="667"/>
                  </a:cubicBezTo>
                  <a:lnTo>
                    <a:pt x="9651" y="31254"/>
                  </a:lnTo>
                  <a:lnTo>
                    <a:pt x="6992" y="32785"/>
                  </a:lnTo>
                  <a:lnTo>
                    <a:pt x="8" y="36780"/>
                  </a:lnTo>
                  <a:lnTo>
                    <a:pt x="1" y="36786"/>
                  </a:lnTo>
                  <a:cubicBezTo>
                    <a:pt x="4" y="36818"/>
                    <a:pt x="11" y="36851"/>
                    <a:pt x="21" y="36883"/>
                  </a:cubicBezTo>
                  <a:cubicBezTo>
                    <a:pt x="16" y="36905"/>
                    <a:pt x="19" y="36928"/>
                    <a:pt x="28" y="36948"/>
                  </a:cubicBezTo>
                  <a:cubicBezTo>
                    <a:pt x="41" y="37034"/>
                    <a:pt x="61" y="37115"/>
                    <a:pt x="86" y="37197"/>
                  </a:cubicBezTo>
                  <a:cubicBezTo>
                    <a:pt x="113" y="37294"/>
                    <a:pt x="148" y="37388"/>
                    <a:pt x="191" y="37478"/>
                  </a:cubicBezTo>
                  <a:cubicBezTo>
                    <a:pt x="232" y="37573"/>
                    <a:pt x="278" y="37665"/>
                    <a:pt x="328" y="37754"/>
                  </a:cubicBezTo>
                  <a:cubicBezTo>
                    <a:pt x="377" y="37844"/>
                    <a:pt x="434" y="37929"/>
                    <a:pt x="499" y="38008"/>
                  </a:cubicBezTo>
                  <a:cubicBezTo>
                    <a:pt x="542" y="38073"/>
                    <a:pt x="591" y="38133"/>
                    <a:pt x="643" y="38191"/>
                  </a:cubicBezTo>
                  <a:lnTo>
                    <a:pt x="753" y="38302"/>
                  </a:lnTo>
                  <a:cubicBezTo>
                    <a:pt x="813" y="38360"/>
                    <a:pt x="876" y="38415"/>
                    <a:pt x="943" y="38465"/>
                  </a:cubicBezTo>
                  <a:cubicBezTo>
                    <a:pt x="1002" y="38512"/>
                    <a:pt x="1067" y="38557"/>
                    <a:pt x="1125" y="38596"/>
                  </a:cubicBezTo>
                  <a:lnTo>
                    <a:pt x="49458" y="66516"/>
                  </a:lnTo>
                  <a:lnTo>
                    <a:pt x="49463" y="66516"/>
                  </a:lnTo>
                  <a:lnTo>
                    <a:pt x="51942" y="67948"/>
                  </a:lnTo>
                  <a:cubicBezTo>
                    <a:pt x="52771" y="68409"/>
                    <a:pt x="53715" y="68635"/>
                    <a:pt x="54773" y="68635"/>
                  </a:cubicBezTo>
                  <a:cubicBezTo>
                    <a:pt x="55794" y="68635"/>
                    <a:pt x="56819" y="68404"/>
                    <a:pt x="57605" y="67955"/>
                  </a:cubicBezTo>
                  <a:lnTo>
                    <a:pt x="60083" y="66523"/>
                  </a:lnTo>
                  <a:lnTo>
                    <a:pt x="118338" y="32890"/>
                  </a:lnTo>
                  <a:cubicBezTo>
                    <a:pt x="119902" y="31988"/>
                    <a:pt x="119902" y="30516"/>
                    <a:pt x="118345" y="29607"/>
                  </a:cubicBezTo>
                  <a:lnTo>
                    <a:pt x="110597" y="25089"/>
                  </a:lnTo>
                  <a:lnTo>
                    <a:pt x="68712" y="687"/>
                  </a:lnTo>
                  <a:cubicBezTo>
                    <a:pt x="67925" y="229"/>
                    <a:pt x="66891" y="1"/>
                    <a:pt x="65859" y="1"/>
                  </a:cubicBezTo>
                  <a:close/>
                </a:path>
              </a:pathLst>
            </a:custGeom>
            <a:solidFill>
              <a:srgbClr val="4949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8"/>
            <p:cNvSpPr/>
            <p:nvPr/>
          </p:nvSpPr>
          <p:spPr>
            <a:xfrm>
              <a:off x="1964425" y="3136275"/>
              <a:ext cx="2900950" cy="1116475"/>
            </a:xfrm>
            <a:custGeom>
              <a:avLst/>
              <a:gdLst/>
              <a:ahLst/>
              <a:cxnLst/>
              <a:rect l="l" t="t" r="r" b="b"/>
              <a:pathLst>
                <a:path w="116038" h="44659" extrusionOk="0">
                  <a:moveTo>
                    <a:pt x="116038" y="0"/>
                  </a:moveTo>
                  <a:lnTo>
                    <a:pt x="53123" y="36438"/>
                  </a:lnTo>
                  <a:lnTo>
                    <a:pt x="0" y="5761"/>
                  </a:lnTo>
                  <a:lnTo>
                    <a:pt x="7" y="14486"/>
                  </a:lnTo>
                  <a:lnTo>
                    <a:pt x="51489" y="44221"/>
                  </a:lnTo>
                  <a:cubicBezTo>
                    <a:pt x="51994" y="44512"/>
                    <a:pt x="52558" y="44658"/>
                    <a:pt x="53123" y="44658"/>
                  </a:cubicBezTo>
                  <a:cubicBezTo>
                    <a:pt x="53687" y="44658"/>
                    <a:pt x="54252" y="44512"/>
                    <a:pt x="54758" y="44221"/>
                  </a:cubicBezTo>
                  <a:lnTo>
                    <a:pt x="115221" y="9310"/>
                  </a:lnTo>
                  <a:cubicBezTo>
                    <a:pt x="115727" y="9017"/>
                    <a:pt x="116038" y="8478"/>
                    <a:pt x="116038" y="7895"/>
                  </a:cubicBezTo>
                  <a:lnTo>
                    <a:pt x="1160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8"/>
            <p:cNvSpPr/>
            <p:nvPr/>
          </p:nvSpPr>
          <p:spPr>
            <a:xfrm>
              <a:off x="3292475" y="3136225"/>
              <a:ext cx="1572900" cy="1116525"/>
            </a:xfrm>
            <a:custGeom>
              <a:avLst/>
              <a:gdLst/>
              <a:ahLst/>
              <a:cxnLst/>
              <a:rect l="l" t="t" r="r" b="b"/>
              <a:pathLst>
                <a:path w="62916" h="44661" extrusionOk="0">
                  <a:moveTo>
                    <a:pt x="62916" y="0"/>
                  </a:moveTo>
                  <a:lnTo>
                    <a:pt x="1" y="36440"/>
                  </a:lnTo>
                  <a:lnTo>
                    <a:pt x="1" y="44661"/>
                  </a:lnTo>
                  <a:cubicBezTo>
                    <a:pt x="576" y="44661"/>
                    <a:pt x="1139" y="44508"/>
                    <a:pt x="1636" y="44223"/>
                  </a:cubicBezTo>
                  <a:lnTo>
                    <a:pt x="62099" y="9312"/>
                  </a:lnTo>
                  <a:cubicBezTo>
                    <a:pt x="62605" y="9019"/>
                    <a:pt x="62916" y="8480"/>
                    <a:pt x="62916" y="7895"/>
                  </a:cubicBezTo>
                  <a:lnTo>
                    <a:pt x="62916" y="0"/>
                  </a:lnTo>
                  <a:close/>
                </a:path>
              </a:pathLst>
            </a:custGeom>
            <a:solidFill>
              <a:srgbClr val="DAE6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8"/>
            <p:cNvSpPr/>
            <p:nvPr/>
          </p:nvSpPr>
          <p:spPr>
            <a:xfrm>
              <a:off x="1947750" y="3292700"/>
              <a:ext cx="33325" cy="233625"/>
            </a:xfrm>
            <a:custGeom>
              <a:avLst/>
              <a:gdLst/>
              <a:ahLst/>
              <a:cxnLst/>
              <a:rect l="l" t="t" r="r" b="b"/>
              <a:pathLst>
                <a:path w="1333" h="9345" extrusionOk="0">
                  <a:moveTo>
                    <a:pt x="424" y="1"/>
                  </a:moveTo>
                  <a:cubicBezTo>
                    <a:pt x="176" y="1"/>
                    <a:pt x="1" y="255"/>
                    <a:pt x="2" y="670"/>
                  </a:cubicBezTo>
                  <a:lnTo>
                    <a:pt x="7" y="7910"/>
                  </a:lnTo>
                  <a:cubicBezTo>
                    <a:pt x="7" y="8451"/>
                    <a:pt x="304" y="9061"/>
                    <a:pt x="670" y="9273"/>
                  </a:cubicBezTo>
                  <a:cubicBezTo>
                    <a:pt x="755" y="9322"/>
                    <a:pt x="836" y="9345"/>
                    <a:pt x="911" y="9345"/>
                  </a:cubicBezTo>
                  <a:cubicBezTo>
                    <a:pt x="1157" y="9345"/>
                    <a:pt x="1332" y="9091"/>
                    <a:pt x="1332" y="8675"/>
                  </a:cubicBezTo>
                  <a:lnTo>
                    <a:pt x="1332" y="1439"/>
                  </a:lnTo>
                  <a:cubicBezTo>
                    <a:pt x="1332" y="897"/>
                    <a:pt x="1035" y="286"/>
                    <a:pt x="667" y="74"/>
                  </a:cubicBezTo>
                  <a:cubicBezTo>
                    <a:pt x="581" y="24"/>
                    <a:pt x="500" y="1"/>
                    <a:pt x="424" y="1"/>
                  </a:cubicBezTo>
                  <a:close/>
                </a:path>
              </a:pathLst>
            </a:custGeom>
            <a:solidFill>
              <a:srgbClr val="FFD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8"/>
            <p:cNvSpPr/>
            <p:nvPr/>
          </p:nvSpPr>
          <p:spPr>
            <a:xfrm>
              <a:off x="3292475" y="3050525"/>
              <a:ext cx="1618475" cy="1012550"/>
            </a:xfrm>
            <a:custGeom>
              <a:avLst/>
              <a:gdLst/>
              <a:ahLst/>
              <a:cxnLst/>
              <a:rect l="l" t="t" r="r" b="b"/>
              <a:pathLst>
                <a:path w="64739" h="40502" extrusionOk="0">
                  <a:moveTo>
                    <a:pt x="64739" y="0"/>
                  </a:moveTo>
                  <a:cubicBezTo>
                    <a:pt x="64739" y="979"/>
                    <a:pt x="63740" y="1537"/>
                    <a:pt x="63324" y="1776"/>
                  </a:cubicBezTo>
                  <a:lnTo>
                    <a:pt x="37152" y="16885"/>
                  </a:lnTo>
                  <a:lnTo>
                    <a:pt x="5317" y="35272"/>
                  </a:lnTo>
                  <a:cubicBezTo>
                    <a:pt x="5311" y="35272"/>
                    <a:pt x="2838" y="36697"/>
                    <a:pt x="2838" y="36697"/>
                  </a:cubicBezTo>
                  <a:cubicBezTo>
                    <a:pt x="2047" y="37155"/>
                    <a:pt x="1027" y="37377"/>
                    <a:pt x="1" y="37377"/>
                  </a:cubicBezTo>
                  <a:lnTo>
                    <a:pt x="1" y="40502"/>
                  </a:lnTo>
                  <a:cubicBezTo>
                    <a:pt x="15" y="40502"/>
                    <a:pt x="30" y="40502"/>
                    <a:pt x="44" y="40502"/>
                  </a:cubicBezTo>
                  <a:cubicBezTo>
                    <a:pt x="990" y="40502"/>
                    <a:pt x="1933" y="40286"/>
                    <a:pt x="2662" y="39868"/>
                  </a:cubicBezTo>
                  <a:cubicBezTo>
                    <a:pt x="3028" y="39659"/>
                    <a:pt x="3374" y="39456"/>
                    <a:pt x="3695" y="39272"/>
                  </a:cubicBezTo>
                  <a:lnTo>
                    <a:pt x="4146" y="39011"/>
                  </a:lnTo>
                  <a:cubicBezTo>
                    <a:pt x="4644" y="38730"/>
                    <a:pt x="5016" y="38513"/>
                    <a:pt x="5199" y="38403"/>
                  </a:cubicBezTo>
                  <a:lnTo>
                    <a:pt x="5304" y="38343"/>
                  </a:lnTo>
                  <a:cubicBezTo>
                    <a:pt x="5316" y="38338"/>
                    <a:pt x="39812" y="18415"/>
                    <a:pt x="39812" y="18415"/>
                  </a:cubicBezTo>
                  <a:lnTo>
                    <a:pt x="63324" y="4842"/>
                  </a:lnTo>
                  <a:cubicBezTo>
                    <a:pt x="64106" y="4391"/>
                    <a:pt x="64739" y="3338"/>
                    <a:pt x="64739" y="2491"/>
                  </a:cubicBezTo>
                  <a:cubicBezTo>
                    <a:pt x="64739" y="2095"/>
                    <a:pt x="64739" y="0"/>
                    <a:pt x="64739" y="0"/>
                  </a:cubicBezTo>
                  <a:close/>
                </a:path>
              </a:pathLst>
            </a:custGeom>
            <a:solidFill>
              <a:srgbClr val="5C5C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8"/>
            <p:cNvSpPr/>
            <p:nvPr/>
          </p:nvSpPr>
          <p:spPr>
            <a:xfrm>
              <a:off x="1876500" y="2269200"/>
              <a:ext cx="3044225" cy="1715775"/>
            </a:xfrm>
            <a:custGeom>
              <a:avLst/>
              <a:gdLst/>
              <a:ahLst/>
              <a:cxnLst/>
              <a:rect l="l" t="t" r="r" b="b"/>
              <a:pathLst>
                <a:path w="121769" h="68631" extrusionOk="0">
                  <a:moveTo>
                    <a:pt x="95" y="37825"/>
                  </a:moveTo>
                  <a:lnTo>
                    <a:pt x="95" y="37825"/>
                  </a:lnTo>
                  <a:cubicBezTo>
                    <a:pt x="61" y="37839"/>
                    <a:pt x="29" y="37858"/>
                    <a:pt x="0" y="37879"/>
                  </a:cubicBezTo>
                  <a:lnTo>
                    <a:pt x="95" y="37825"/>
                  </a:lnTo>
                  <a:close/>
                  <a:moveTo>
                    <a:pt x="67720" y="0"/>
                  </a:moveTo>
                  <a:cubicBezTo>
                    <a:pt x="66705" y="0"/>
                    <a:pt x="65692" y="222"/>
                    <a:pt x="64917" y="669"/>
                  </a:cubicBezTo>
                  <a:lnTo>
                    <a:pt x="95" y="37825"/>
                  </a:lnTo>
                  <a:lnTo>
                    <a:pt x="95" y="37825"/>
                  </a:lnTo>
                  <a:cubicBezTo>
                    <a:pt x="111" y="37818"/>
                    <a:pt x="127" y="37812"/>
                    <a:pt x="144" y="37808"/>
                  </a:cubicBezTo>
                  <a:cubicBezTo>
                    <a:pt x="179" y="37784"/>
                    <a:pt x="219" y="37767"/>
                    <a:pt x="261" y="37761"/>
                  </a:cubicBezTo>
                  <a:cubicBezTo>
                    <a:pt x="299" y="37741"/>
                    <a:pt x="341" y="37729"/>
                    <a:pt x="384" y="37722"/>
                  </a:cubicBezTo>
                  <a:cubicBezTo>
                    <a:pt x="444" y="37702"/>
                    <a:pt x="506" y="37689"/>
                    <a:pt x="568" y="37682"/>
                  </a:cubicBezTo>
                  <a:cubicBezTo>
                    <a:pt x="633" y="37677"/>
                    <a:pt x="698" y="37671"/>
                    <a:pt x="764" y="37671"/>
                  </a:cubicBezTo>
                  <a:cubicBezTo>
                    <a:pt x="772" y="37670"/>
                    <a:pt x="781" y="37670"/>
                    <a:pt x="789" y="37670"/>
                  </a:cubicBezTo>
                  <a:cubicBezTo>
                    <a:pt x="884" y="37670"/>
                    <a:pt x="979" y="37679"/>
                    <a:pt x="1071" y="37696"/>
                  </a:cubicBezTo>
                  <a:cubicBezTo>
                    <a:pt x="1178" y="37711"/>
                    <a:pt x="1283" y="37736"/>
                    <a:pt x="1385" y="37767"/>
                  </a:cubicBezTo>
                  <a:cubicBezTo>
                    <a:pt x="1611" y="37843"/>
                    <a:pt x="1831" y="37940"/>
                    <a:pt x="2038" y="38056"/>
                  </a:cubicBezTo>
                  <a:lnTo>
                    <a:pt x="3692" y="39010"/>
                  </a:lnTo>
                  <a:lnTo>
                    <a:pt x="11518" y="43528"/>
                  </a:lnTo>
                  <a:lnTo>
                    <a:pt x="51325" y="66525"/>
                  </a:lnTo>
                  <a:lnTo>
                    <a:pt x="51330" y="66525"/>
                  </a:lnTo>
                  <a:lnTo>
                    <a:pt x="53803" y="67950"/>
                  </a:lnTo>
                  <a:cubicBezTo>
                    <a:pt x="54610" y="68377"/>
                    <a:pt x="55516" y="68631"/>
                    <a:pt x="56569" y="68631"/>
                  </a:cubicBezTo>
                  <a:cubicBezTo>
                    <a:pt x="56592" y="68631"/>
                    <a:pt x="56616" y="68630"/>
                    <a:pt x="56640" y="68630"/>
                  </a:cubicBezTo>
                  <a:cubicBezTo>
                    <a:pt x="57661" y="68630"/>
                    <a:pt x="58686" y="68408"/>
                    <a:pt x="59472" y="67957"/>
                  </a:cubicBezTo>
                  <a:lnTo>
                    <a:pt x="61950" y="66525"/>
                  </a:lnTo>
                  <a:lnTo>
                    <a:pt x="112464" y="37363"/>
                  </a:lnTo>
                  <a:lnTo>
                    <a:pt x="120205" y="32890"/>
                  </a:lnTo>
                  <a:cubicBezTo>
                    <a:pt x="121769" y="31981"/>
                    <a:pt x="121769" y="30518"/>
                    <a:pt x="120212" y="29609"/>
                  </a:cubicBezTo>
                  <a:lnTo>
                    <a:pt x="70579" y="689"/>
                  </a:lnTo>
                  <a:cubicBezTo>
                    <a:pt x="69791" y="231"/>
                    <a:pt x="68755" y="0"/>
                    <a:pt x="67720" y="0"/>
                  </a:cubicBezTo>
                  <a:close/>
                </a:path>
              </a:pathLst>
            </a:custGeom>
            <a:solidFill>
              <a:srgbClr val="898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8"/>
            <p:cNvSpPr/>
            <p:nvPr/>
          </p:nvSpPr>
          <p:spPr>
            <a:xfrm>
              <a:off x="2050250" y="2280875"/>
              <a:ext cx="2769825" cy="1598550"/>
            </a:xfrm>
            <a:custGeom>
              <a:avLst/>
              <a:gdLst/>
              <a:ahLst/>
              <a:cxnLst/>
              <a:rect l="l" t="t" r="r" b="b"/>
              <a:pathLst>
                <a:path w="110793" h="63942" extrusionOk="0">
                  <a:moveTo>
                    <a:pt x="63163" y="0"/>
                  </a:moveTo>
                  <a:lnTo>
                    <a:pt x="939" y="35924"/>
                  </a:lnTo>
                  <a:cubicBezTo>
                    <a:pt x="1" y="36467"/>
                    <a:pt x="1" y="37344"/>
                    <a:pt x="939" y="37887"/>
                  </a:cubicBezTo>
                  <a:lnTo>
                    <a:pt x="45332" y="63535"/>
                  </a:lnTo>
                  <a:cubicBezTo>
                    <a:pt x="45801" y="63806"/>
                    <a:pt x="46417" y="63942"/>
                    <a:pt x="47032" y="63942"/>
                  </a:cubicBezTo>
                  <a:cubicBezTo>
                    <a:pt x="47647" y="63942"/>
                    <a:pt x="48261" y="63806"/>
                    <a:pt x="48729" y="63535"/>
                  </a:cubicBezTo>
                  <a:lnTo>
                    <a:pt x="110792" y="27702"/>
                  </a:lnTo>
                  <a:lnTo>
                    <a:pt x="63629" y="222"/>
                  </a:lnTo>
                  <a:cubicBezTo>
                    <a:pt x="63484" y="137"/>
                    <a:pt x="63323" y="69"/>
                    <a:pt x="63163" y="0"/>
                  </a:cubicBezTo>
                  <a:close/>
                </a:path>
              </a:pathLst>
            </a:custGeom>
            <a:solidFill>
              <a:srgbClr val="C1C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8"/>
            <p:cNvSpPr/>
            <p:nvPr/>
          </p:nvSpPr>
          <p:spPr>
            <a:xfrm>
              <a:off x="1856700" y="3210950"/>
              <a:ext cx="1435850" cy="1158750"/>
            </a:xfrm>
            <a:custGeom>
              <a:avLst/>
              <a:gdLst/>
              <a:ahLst/>
              <a:cxnLst/>
              <a:rect l="l" t="t" r="r" b="b"/>
              <a:pathLst>
                <a:path w="57434" h="46350" extrusionOk="0">
                  <a:moveTo>
                    <a:pt x="1581" y="0"/>
                  </a:moveTo>
                  <a:cubicBezTo>
                    <a:pt x="1573" y="0"/>
                    <a:pt x="1564" y="0"/>
                    <a:pt x="1556" y="1"/>
                  </a:cubicBezTo>
                  <a:cubicBezTo>
                    <a:pt x="1490" y="1"/>
                    <a:pt x="1425" y="7"/>
                    <a:pt x="1360" y="12"/>
                  </a:cubicBezTo>
                  <a:cubicBezTo>
                    <a:pt x="1297" y="19"/>
                    <a:pt x="1236" y="32"/>
                    <a:pt x="1176" y="52"/>
                  </a:cubicBezTo>
                  <a:cubicBezTo>
                    <a:pt x="1133" y="59"/>
                    <a:pt x="1091" y="71"/>
                    <a:pt x="1053" y="91"/>
                  </a:cubicBezTo>
                  <a:cubicBezTo>
                    <a:pt x="1011" y="101"/>
                    <a:pt x="971" y="116"/>
                    <a:pt x="934" y="138"/>
                  </a:cubicBezTo>
                  <a:cubicBezTo>
                    <a:pt x="916" y="144"/>
                    <a:pt x="902" y="151"/>
                    <a:pt x="882" y="158"/>
                  </a:cubicBezTo>
                  <a:lnTo>
                    <a:pt x="790" y="209"/>
                  </a:lnTo>
                  <a:lnTo>
                    <a:pt x="784" y="209"/>
                  </a:lnTo>
                  <a:cubicBezTo>
                    <a:pt x="301" y="523"/>
                    <a:pt x="0" y="1143"/>
                    <a:pt x="0" y="2020"/>
                  </a:cubicBezTo>
                  <a:lnTo>
                    <a:pt x="0" y="10814"/>
                  </a:lnTo>
                  <a:cubicBezTo>
                    <a:pt x="0" y="12618"/>
                    <a:pt x="1268" y="14815"/>
                    <a:pt x="2830" y="15718"/>
                  </a:cubicBezTo>
                  <a:lnTo>
                    <a:pt x="52117" y="44186"/>
                  </a:lnTo>
                  <a:cubicBezTo>
                    <a:pt x="52117" y="44186"/>
                    <a:pt x="52137" y="44199"/>
                    <a:pt x="52169" y="44219"/>
                  </a:cubicBezTo>
                  <a:cubicBezTo>
                    <a:pt x="52209" y="44238"/>
                    <a:pt x="52261" y="44265"/>
                    <a:pt x="52326" y="44303"/>
                  </a:cubicBezTo>
                  <a:cubicBezTo>
                    <a:pt x="52379" y="44336"/>
                    <a:pt x="52431" y="44368"/>
                    <a:pt x="52503" y="44408"/>
                  </a:cubicBezTo>
                  <a:cubicBezTo>
                    <a:pt x="52568" y="44447"/>
                    <a:pt x="52640" y="44487"/>
                    <a:pt x="52725" y="44539"/>
                  </a:cubicBezTo>
                  <a:cubicBezTo>
                    <a:pt x="52889" y="44629"/>
                    <a:pt x="53079" y="44741"/>
                    <a:pt x="53288" y="44859"/>
                  </a:cubicBezTo>
                  <a:lnTo>
                    <a:pt x="53739" y="45120"/>
                  </a:lnTo>
                  <a:cubicBezTo>
                    <a:pt x="54058" y="45304"/>
                    <a:pt x="54406" y="45508"/>
                    <a:pt x="54772" y="45717"/>
                  </a:cubicBezTo>
                  <a:cubicBezTo>
                    <a:pt x="55501" y="46134"/>
                    <a:pt x="56444" y="46350"/>
                    <a:pt x="57390" y="46350"/>
                  </a:cubicBezTo>
                  <a:cubicBezTo>
                    <a:pt x="57405" y="46350"/>
                    <a:pt x="57419" y="46350"/>
                    <a:pt x="57433" y="46350"/>
                  </a:cubicBezTo>
                  <a:lnTo>
                    <a:pt x="57433" y="43239"/>
                  </a:lnTo>
                  <a:cubicBezTo>
                    <a:pt x="56406" y="43239"/>
                    <a:pt x="55387" y="43010"/>
                    <a:pt x="54601" y="42559"/>
                  </a:cubicBezTo>
                  <a:lnTo>
                    <a:pt x="52117" y="41127"/>
                  </a:lnTo>
                  <a:lnTo>
                    <a:pt x="52117" y="41120"/>
                  </a:lnTo>
                  <a:lnTo>
                    <a:pt x="3784" y="13200"/>
                  </a:lnTo>
                  <a:cubicBezTo>
                    <a:pt x="3726" y="13161"/>
                    <a:pt x="3661" y="13114"/>
                    <a:pt x="3602" y="13069"/>
                  </a:cubicBezTo>
                  <a:cubicBezTo>
                    <a:pt x="3532" y="13023"/>
                    <a:pt x="3469" y="12967"/>
                    <a:pt x="3412" y="12906"/>
                  </a:cubicBezTo>
                  <a:lnTo>
                    <a:pt x="3302" y="12795"/>
                  </a:lnTo>
                  <a:cubicBezTo>
                    <a:pt x="3250" y="12737"/>
                    <a:pt x="3201" y="12675"/>
                    <a:pt x="3158" y="12612"/>
                  </a:cubicBezTo>
                  <a:cubicBezTo>
                    <a:pt x="3093" y="12531"/>
                    <a:pt x="3036" y="12446"/>
                    <a:pt x="2987" y="12358"/>
                  </a:cubicBezTo>
                  <a:cubicBezTo>
                    <a:pt x="2937" y="12267"/>
                    <a:pt x="2891" y="12177"/>
                    <a:pt x="2850" y="12082"/>
                  </a:cubicBezTo>
                  <a:cubicBezTo>
                    <a:pt x="2807" y="11992"/>
                    <a:pt x="2772" y="11898"/>
                    <a:pt x="2745" y="11801"/>
                  </a:cubicBezTo>
                  <a:cubicBezTo>
                    <a:pt x="2720" y="11719"/>
                    <a:pt x="2700" y="11638"/>
                    <a:pt x="2687" y="11552"/>
                  </a:cubicBezTo>
                  <a:cubicBezTo>
                    <a:pt x="2678" y="11532"/>
                    <a:pt x="2675" y="11509"/>
                    <a:pt x="2680" y="11487"/>
                  </a:cubicBezTo>
                  <a:cubicBezTo>
                    <a:pt x="2667" y="11454"/>
                    <a:pt x="2662" y="11419"/>
                    <a:pt x="2667" y="11384"/>
                  </a:cubicBezTo>
                  <a:cubicBezTo>
                    <a:pt x="2657" y="11335"/>
                    <a:pt x="2652" y="11287"/>
                    <a:pt x="2653" y="11240"/>
                  </a:cubicBezTo>
                  <a:lnTo>
                    <a:pt x="2653" y="4655"/>
                  </a:lnTo>
                  <a:cubicBezTo>
                    <a:pt x="2653" y="4144"/>
                    <a:pt x="2911" y="3848"/>
                    <a:pt x="3282" y="3848"/>
                  </a:cubicBezTo>
                  <a:cubicBezTo>
                    <a:pt x="3434" y="3848"/>
                    <a:pt x="3605" y="3897"/>
                    <a:pt x="3784" y="4002"/>
                  </a:cubicBezTo>
                  <a:lnTo>
                    <a:pt x="9651" y="7389"/>
                  </a:lnTo>
                  <a:lnTo>
                    <a:pt x="52117" y="31921"/>
                  </a:lnTo>
                  <a:cubicBezTo>
                    <a:pt x="52122" y="31921"/>
                    <a:pt x="52125" y="31924"/>
                    <a:pt x="52130" y="31928"/>
                  </a:cubicBezTo>
                  <a:lnTo>
                    <a:pt x="52234" y="31986"/>
                  </a:lnTo>
                  <a:cubicBezTo>
                    <a:pt x="52418" y="32096"/>
                    <a:pt x="52790" y="32313"/>
                    <a:pt x="53287" y="32594"/>
                  </a:cubicBezTo>
                  <a:lnTo>
                    <a:pt x="53738" y="32855"/>
                  </a:lnTo>
                  <a:cubicBezTo>
                    <a:pt x="54058" y="33039"/>
                    <a:pt x="54404" y="33242"/>
                    <a:pt x="54770" y="33451"/>
                  </a:cubicBezTo>
                  <a:cubicBezTo>
                    <a:pt x="55499" y="33869"/>
                    <a:pt x="56442" y="34085"/>
                    <a:pt x="57388" y="34085"/>
                  </a:cubicBezTo>
                  <a:cubicBezTo>
                    <a:pt x="57403" y="34085"/>
                    <a:pt x="57417" y="34085"/>
                    <a:pt x="57432" y="34085"/>
                  </a:cubicBezTo>
                  <a:lnTo>
                    <a:pt x="57432" y="30960"/>
                  </a:lnTo>
                  <a:cubicBezTo>
                    <a:pt x="56406" y="30960"/>
                    <a:pt x="55385" y="30738"/>
                    <a:pt x="54601" y="30287"/>
                  </a:cubicBezTo>
                  <a:lnTo>
                    <a:pt x="54595" y="30280"/>
                  </a:lnTo>
                  <a:lnTo>
                    <a:pt x="52122" y="28855"/>
                  </a:lnTo>
                  <a:lnTo>
                    <a:pt x="52117" y="28855"/>
                  </a:lnTo>
                  <a:lnTo>
                    <a:pt x="12310" y="5858"/>
                  </a:lnTo>
                  <a:lnTo>
                    <a:pt x="4484" y="1340"/>
                  </a:lnTo>
                  <a:lnTo>
                    <a:pt x="2830" y="386"/>
                  </a:lnTo>
                  <a:cubicBezTo>
                    <a:pt x="2622" y="270"/>
                    <a:pt x="2403" y="173"/>
                    <a:pt x="2175" y="97"/>
                  </a:cubicBezTo>
                  <a:cubicBezTo>
                    <a:pt x="2074" y="66"/>
                    <a:pt x="1968" y="41"/>
                    <a:pt x="1863" y="26"/>
                  </a:cubicBezTo>
                  <a:cubicBezTo>
                    <a:pt x="1770" y="9"/>
                    <a:pt x="1676" y="0"/>
                    <a:pt x="1581" y="0"/>
                  </a:cubicBezTo>
                  <a:close/>
                </a:path>
              </a:pathLst>
            </a:custGeom>
            <a:solidFill>
              <a:srgbClr val="706E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8"/>
            <p:cNvSpPr/>
            <p:nvPr/>
          </p:nvSpPr>
          <p:spPr>
            <a:xfrm>
              <a:off x="2072550" y="2884350"/>
              <a:ext cx="266525" cy="190175"/>
            </a:xfrm>
            <a:custGeom>
              <a:avLst/>
              <a:gdLst/>
              <a:ahLst/>
              <a:cxnLst/>
              <a:rect l="l" t="t" r="r" b="b"/>
              <a:pathLst>
                <a:path w="10661" h="7607" extrusionOk="0">
                  <a:moveTo>
                    <a:pt x="2661" y="1"/>
                  </a:moveTo>
                  <a:lnTo>
                    <a:pt x="2" y="1534"/>
                  </a:lnTo>
                  <a:lnTo>
                    <a:pt x="1" y="7606"/>
                  </a:lnTo>
                  <a:lnTo>
                    <a:pt x="1" y="7606"/>
                  </a:lnTo>
                  <a:lnTo>
                    <a:pt x="10660" y="4619"/>
                  </a:lnTo>
                  <a:lnTo>
                    <a:pt x="2661" y="1"/>
                  </a:lnTo>
                  <a:close/>
                </a:path>
              </a:pathLst>
            </a:custGeom>
            <a:solidFill>
              <a:srgbClr val="3451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8"/>
            <p:cNvSpPr/>
            <p:nvPr/>
          </p:nvSpPr>
          <p:spPr>
            <a:xfrm>
              <a:off x="3225950" y="2782050"/>
              <a:ext cx="1618475" cy="1012525"/>
            </a:xfrm>
            <a:custGeom>
              <a:avLst/>
              <a:gdLst/>
              <a:ahLst/>
              <a:cxnLst/>
              <a:rect l="l" t="t" r="r" b="b"/>
              <a:pathLst>
                <a:path w="64739" h="40501" extrusionOk="0">
                  <a:moveTo>
                    <a:pt x="64738" y="1"/>
                  </a:moveTo>
                  <a:cubicBezTo>
                    <a:pt x="64738" y="947"/>
                    <a:pt x="63766" y="1520"/>
                    <a:pt x="63323" y="1777"/>
                  </a:cubicBezTo>
                  <a:lnTo>
                    <a:pt x="5317" y="35269"/>
                  </a:lnTo>
                  <a:cubicBezTo>
                    <a:pt x="5317" y="35276"/>
                    <a:pt x="2831" y="36708"/>
                    <a:pt x="2831" y="36708"/>
                  </a:cubicBezTo>
                  <a:cubicBezTo>
                    <a:pt x="2045" y="37159"/>
                    <a:pt x="1026" y="37388"/>
                    <a:pt x="0" y="37388"/>
                  </a:cubicBezTo>
                  <a:lnTo>
                    <a:pt x="0" y="40501"/>
                  </a:lnTo>
                  <a:cubicBezTo>
                    <a:pt x="15" y="40501"/>
                    <a:pt x="29" y="40501"/>
                    <a:pt x="44" y="40501"/>
                  </a:cubicBezTo>
                  <a:cubicBezTo>
                    <a:pt x="990" y="40501"/>
                    <a:pt x="1933" y="40285"/>
                    <a:pt x="2660" y="39866"/>
                  </a:cubicBezTo>
                  <a:cubicBezTo>
                    <a:pt x="3026" y="39657"/>
                    <a:pt x="3374" y="39455"/>
                    <a:pt x="3694" y="39271"/>
                  </a:cubicBezTo>
                  <a:lnTo>
                    <a:pt x="4145" y="39009"/>
                  </a:lnTo>
                  <a:cubicBezTo>
                    <a:pt x="4354" y="38892"/>
                    <a:pt x="4543" y="38780"/>
                    <a:pt x="4707" y="38690"/>
                  </a:cubicBezTo>
                  <a:cubicBezTo>
                    <a:pt x="4792" y="38636"/>
                    <a:pt x="4864" y="38598"/>
                    <a:pt x="4929" y="38558"/>
                  </a:cubicBezTo>
                  <a:cubicBezTo>
                    <a:pt x="5001" y="38519"/>
                    <a:pt x="5054" y="38486"/>
                    <a:pt x="5106" y="38454"/>
                  </a:cubicBezTo>
                  <a:cubicBezTo>
                    <a:pt x="5171" y="38414"/>
                    <a:pt x="5223" y="38389"/>
                    <a:pt x="5263" y="38369"/>
                  </a:cubicBezTo>
                  <a:cubicBezTo>
                    <a:pt x="5295" y="38349"/>
                    <a:pt x="5315" y="38337"/>
                    <a:pt x="5315" y="38337"/>
                  </a:cubicBezTo>
                  <a:lnTo>
                    <a:pt x="63323" y="4843"/>
                  </a:lnTo>
                  <a:cubicBezTo>
                    <a:pt x="64105" y="4392"/>
                    <a:pt x="64738" y="3339"/>
                    <a:pt x="64738" y="2492"/>
                  </a:cubicBezTo>
                  <a:lnTo>
                    <a:pt x="64738" y="1"/>
                  </a:lnTo>
                  <a:close/>
                </a:path>
              </a:pathLst>
            </a:custGeom>
            <a:solidFill>
              <a:srgbClr val="6F89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8"/>
            <p:cNvSpPr/>
            <p:nvPr/>
          </p:nvSpPr>
          <p:spPr>
            <a:xfrm>
              <a:off x="2097775" y="2217075"/>
              <a:ext cx="2756425" cy="1499700"/>
            </a:xfrm>
            <a:custGeom>
              <a:avLst/>
              <a:gdLst/>
              <a:ahLst/>
              <a:cxnLst/>
              <a:rect l="l" t="t" r="r" b="b"/>
              <a:pathLst>
                <a:path w="110257" h="59988" extrusionOk="0">
                  <a:moveTo>
                    <a:pt x="65374" y="1"/>
                  </a:moveTo>
                  <a:cubicBezTo>
                    <a:pt x="64356" y="1"/>
                    <a:pt x="63341" y="223"/>
                    <a:pt x="62565" y="668"/>
                  </a:cubicBezTo>
                  <a:lnTo>
                    <a:pt x="9651" y="31310"/>
                  </a:lnTo>
                  <a:lnTo>
                    <a:pt x="6990" y="32838"/>
                  </a:lnTo>
                  <a:lnTo>
                    <a:pt x="6" y="33706"/>
                  </a:lnTo>
                  <a:lnTo>
                    <a:pt x="1" y="33712"/>
                  </a:lnTo>
                  <a:cubicBezTo>
                    <a:pt x="3" y="33746"/>
                    <a:pt x="9" y="33779"/>
                    <a:pt x="19" y="33811"/>
                  </a:cubicBezTo>
                  <a:cubicBezTo>
                    <a:pt x="14" y="33833"/>
                    <a:pt x="18" y="33856"/>
                    <a:pt x="26" y="33876"/>
                  </a:cubicBezTo>
                  <a:cubicBezTo>
                    <a:pt x="41" y="33960"/>
                    <a:pt x="59" y="34043"/>
                    <a:pt x="84" y="34125"/>
                  </a:cubicBezTo>
                  <a:cubicBezTo>
                    <a:pt x="111" y="34222"/>
                    <a:pt x="146" y="34315"/>
                    <a:pt x="190" y="34406"/>
                  </a:cubicBezTo>
                  <a:cubicBezTo>
                    <a:pt x="230" y="34499"/>
                    <a:pt x="277" y="34591"/>
                    <a:pt x="327" y="34680"/>
                  </a:cubicBezTo>
                  <a:cubicBezTo>
                    <a:pt x="375" y="34770"/>
                    <a:pt x="432" y="34855"/>
                    <a:pt x="497" y="34935"/>
                  </a:cubicBezTo>
                  <a:cubicBezTo>
                    <a:pt x="541" y="34999"/>
                    <a:pt x="589" y="35061"/>
                    <a:pt x="641" y="35119"/>
                  </a:cubicBezTo>
                  <a:lnTo>
                    <a:pt x="751" y="35229"/>
                  </a:lnTo>
                  <a:cubicBezTo>
                    <a:pt x="811" y="35288"/>
                    <a:pt x="875" y="35343"/>
                    <a:pt x="942" y="35393"/>
                  </a:cubicBezTo>
                  <a:cubicBezTo>
                    <a:pt x="1000" y="35438"/>
                    <a:pt x="1065" y="35485"/>
                    <a:pt x="1125" y="35523"/>
                  </a:cubicBezTo>
                  <a:lnTo>
                    <a:pt x="39811" y="57868"/>
                  </a:lnTo>
                  <a:lnTo>
                    <a:pt x="39817" y="57868"/>
                  </a:lnTo>
                  <a:lnTo>
                    <a:pt x="42297" y="59300"/>
                  </a:lnTo>
                  <a:cubicBezTo>
                    <a:pt x="43123" y="59760"/>
                    <a:pt x="44063" y="59987"/>
                    <a:pt x="45116" y="59987"/>
                  </a:cubicBezTo>
                  <a:cubicBezTo>
                    <a:pt x="45119" y="59987"/>
                    <a:pt x="45123" y="59987"/>
                    <a:pt x="45127" y="59987"/>
                  </a:cubicBezTo>
                  <a:cubicBezTo>
                    <a:pt x="46148" y="59987"/>
                    <a:pt x="47174" y="59758"/>
                    <a:pt x="47959" y="59307"/>
                  </a:cubicBezTo>
                  <a:lnTo>
                    <a:pt x="50437" y="57875"/>
                  </a:lnTo>
                  <a:lnTo>
                    <a:pt x="108692" y="24242"/>
                  </a:lnTo>
                  <a:cubicBezTo>
                    <a:pt x="110256" y="23340"/>
                    <a:pt x="110256" y="21870"/>
                    <a:pt x="108699" y="20961"/>
                  </a:cubicBezTo>
                  <a:lnTo>
                    <a:pt x="100952" y="19569"/>
                  </a:lnTo>
                  <a:lnTo>
                    <a:pt x="68228" y="688"/>
                  </a:lnTo>
                  <a:cubicBezTo>
                    <a:pt x="67441" y="230"/>
                    <a:pt x="66406" y="1"/>
                    <a:pt x="65374" y="1"/>
                  </a:cubicBezTo>
                  <a:close/>
                </a:path>
              </a:pathLst>
            </a:custGeom>
            <a:solidFill>
              <a:srgbClr val="4C6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8"/>
            <p:cNvSpPr/>
            <p:nvPr/>
          </p:nvSpPr>
          <p:spPr>
            <a:xfrm>
              <a:off x="2138975" y="2639300"/>
              <a:ext cx="2659875" cy="1038300"/>
            </a:xfrm>
            <a:custGeom>
              <a:avLst/>
              <a:gdLst/>
              <a:ahLst/>
              <a:cxnLst/>
              <a:rect l="l" t="t" r="r" b="b"/>
              <a:pathLst>
                <a:path w="106395" h="41532" extrusionOk="0">
                  <a:moveTo>
                    <a:pt x="106394" y="0"/>
                  </a:moveTo>
                  <a:lnTo>
                    <a:pt x="43479" y="36438"/>
                  </a:lnTo>
                  <a:lnTo>
                    <a:pt x="0" y="11335"/>
                  </a:lnTo>
                  <a:lnTo>
                    <a:pt x="7" y="16934"/>
                  </a:lnTo>
                  <a:lnTo>
                    <a:pt x="41845" y="41093"/>
                  </a:lnTo>
                  <a:cubicBezTo>
                    <a:pt x="42351" y="41385"/>
                    <a:pt x="42915" y="41532"/>
                    <a:pt x="43479" y="41532"/>
                  </a:cubicBezTo>
                  <a:cubicBezTo>
                    <a:pt x="44044" y="41532"/>
                    <a:pt x="44609" y="41385"/>
                    <a:pt x="45115" y="41093"/>
                  </a:cubicBezTo>
                  <a:lnTo>
                    <a:pt x="105577" y="6182"/>
                  </a:lnTo>
                  <a:cubicBezTo>
                    <a:pt x="106082" y="5890"/>
                    <a:pt x="106394" y="5350"/>
                    <a:pt x="106394" y="4767"/>
                  </a:cubicBezTo>
                  <a:lnTo>
                    <a:pt x="1063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8"/>
            <p:cNvSpPr/>
            <p:nvPr/>
          </p:nvSpPr>
          <p:spPr>
            <a:xfrm>
              <a:off x="3225950" y="2639300"/>
              <a:ext cx="1572900" cy="1038275"/>
            </a:xfrm>
            <a:custGeom>
              <a:avLst/>
              <a:gdLst/>
              <a:ahLst/>
              <a:cxnLst/>
              <a:rect l="l" t="t" r="r" b="b"/>
              <a:pathLst>
                <a:path w="62916" h="41531" extrusionOk="0">
                  <a:moveTo>
                    <a:pt x="62915" y="0"/>
                  </a:moveTo>
                  <a:lnTo>
                    <a:pt x="0" y="36438"/>
                  </a:lnTo>
                  <a:lnTo>
                    <a:pt x="0" y="41531"/>
                  </a:lnTo>
                  <a:cubicBezTo>
                    <a:pt x="575" y="41531"/>
                    <a:pt x="1138" y="41380"/>
                    <a:pt x="1636" y="41093"/>
                  </a:cubicBezTo>
                  <a:lnTo>
                    <a:pt x="62098" y="6182"/>
                  </a:lnTo>
                  <a:cubicBezTo>
                    <a:pt x="62603" y="5890"/>
                    <a:pt x="62915" y="5350"/>
                    <a:pt x="62915" y="4767"/>
                  </a:cubicBezTo>
                  <a:lnTo>
                    <a:pt x="62915" y="0"/>
                  </a:lnTo>
                  <a:close/>
                </a:path>
              </a:pathLst>
            </a:custGeom>
            <a:solidFill>
              <a:srgbClr val="DAE6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8"/>
            <p:cNvSpPr/>
            <p:nvPr/>
          </p:nvSpPr>
          <p:spPr>
            <a:xfrm>
              <a:off x="2122350" y="2935125"/>
              <a:ext cx="33275" cy="155425"/>
            </a:xfrm>
            <a:custGeom>
              <a:avLst/>
              <a:gdLst/>
              <a:ahLst/>
              <a:cxnLst/>
              <a:rect l="l" t="t" r="r" b="b"/>
              <a:pathLst>
                <a:path w="1331" h="6217" extrusionOk="0">
                  <a:moveTo>
                    <a:pt x="422" y="0"/>
                  </a:moveTo>
                  <a:cubicBezTo>
                    <a:pt x="174" y="0"/>
                    <a:pt x="0" y="254"/>
                    <a:pt x="0" y="670"/>
                  </a:cubicBezTo>
                  <a:lnTo>
                    <a:pt x="5" y="4781"/>
                  </a:lnTo>
                  <a:cubicBezTo>
                    <a:pt x="5" y="5323"/>
                    <a:pt x="303" y="5933"/>
                    <a:pt x="669" y="6145"/>
                  </a:cubicBezTo>
                  <a:cubicBezTo>
                    <a:pt x="753" y="6194"/>
                    <a:pt x="834" y="6217"/>
                    <a:pt x="909" y="6217"/>
                  </a:cubicBezTo>
                  <a:cubicBezTo>
                    <a:pt x="1156" y="6217"/>
                    <a:pt x="1330" y="5963"/>
                    <a:pt x="1330" y="5547"/>
                  </a:cubicBezTo>
                  <a:lnTo>
                    <a:pt x="1330" y="1438"/>
                  </a:lnTo>
                  <a:cubicBezTo>
                    <a:pt x="1330" y="897"/>
                    <a:pt x="1033" y="285"/>
                    <a:pt x="665" y="73"/>
                  </a:cubicBezTo>
                  <a:cubicBezTo>
                    <a:pt x="579" y="24"/>
                    <a:pt x="497" y="0"/>
                    <a:pt x="422" y="0"/>
                  </a:cubicBezTo>
                  <a:close/>
                </a:path>
              </a:pathLst>
            </a:custGeom>
            <a:solidFill>
              <a:srgbClr val="FFD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8"/>
            <p:cNvSpPr/>
            <p:nvPr/>
          </p:nvSpPr>
          <p:spPr>
            <a:xfrm>
              <a:off x="3225950" y="2553575"/>
              <a:ext cx="1618475" cy="1012525"/>
            </a:xfrm>
            <a:custGeom>
              <a:avLst/>
              <a:gdLst/>
              <a:ahLst/>
              <a:cxnLst/>
              <a:rect l="l" t="t" r="r" b="b"/>
              <a:pathLst>
                <a:path w="64739" h="40501" extrusionOk="0">
                  <a:moveTo>
                    <a:pt x="64738" y="1"/>
                  </a:moveTo>
                  <a:cubicBezTo>
                    <a:pt x="64738" y="980"/>
                    <a:pt x="63739" y="1536"/>
                    <a:pt x="63323" y="1777"/>
                  </a:cubicBezTo>
                  <a:lnTo>
                    <a:pt x="37152" y="16886"/>
                  </a:lnTo>
                  <a:lnTo>
                    <a:pt x="5317" y="35271"/>
                  </a:lnTo>
                  <a:cubicBezTo>
                    <a:pt x="5310" y="35271"/>
                    <a:pt x="2839" y="36696"/>
                    <a:pt x="2839" y="36696"/>
                  </a:cubicBezTo>
                  <a:cubicBezTo>
                    <a:pt x="2047" y="37154"/>
                    <a:pt x="1028" y="37376"/>
                    <a:pt x="0" y="37376"/>
                  </a:cubicBezTo>
                  <a:lnTo>
                    <a:pt x="0" y="40501"/>
                  </a:lnTo>
                  <a:cubicBezTo>
                    <a:pt x="15" y="40501"/>
                    <a:pt x="29" y="40501"/>
                    <a:pt x="44" y="40501"/>
                  </a:cubicBezTo>
                  <a:cubicBezTo>
                    <a:pt x="990" y="40501"/>
                    <a:pt x="1933" y="40285"/>
                    <a:pt x="2662" y="39867"/>
                  </a:cubicBezTo>
                  <a:cubicBezTo>
                    <a:pt x="3028" y="39658"/>
                    <a:pt x="3374" y="39455"/>
                    <a:pt x="3694" y="39272"/>
                  </a:cubicBezTo>
                  <a:lnTo>
                    <a:pt x="4145" y="39010"/>
                  </a:lnTo>
                  <a:cubicBezTo>
                    <a:pt x="4642" y="38729"/>
                    <a:pt x="5014" y="38514"/>
                    <a:pt x="5198" y="38402"/>
                  </a:cubicBezTo>
                  <a:lnTo>
                    <a:pt x="5302" y="38344"/>
                  </a:lnTo>
                  <a:cubicBezTo>
                    <a:pt x="5315" y="38337"/>
                    <a:pt x="39812" y="18414"/>
                    <a:pt x="39812" y="18414"/>
                  </a:cubicBezTo>
                  <a:lnTo>
                    <a:pt x="63321" y="4843"/>
                  </a:lnTo>
                  <a:cubicBezTo>
                    <a:pt x="64103" y="4390"/>
                    <a:pt x="64738" y="3339"/>
                    <a:pt x="64738" y="2492"/>
                  </a:cubicBezTo>
                  <a:lnTo>
                    <a:pt x="64738" y="1"/>
                  </a:lnTo>
                  <a:close/>
                </a:path>
              </a:pathLst>
            </a:custGeom>
            <a:solidFill>
              <a:srgbClr val="6F89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8"/>
            <p:cNvSpPr/>
            <p:nvPr/>
          </p:nvSpPr>
          <p:spPr>
            <a:xfrm>
              <a:off x="2051050" y="1910200"/>
              <a:ext cx="2803150" cy="1577800"/>
            </a:xfrm>
            <a:custGeom>
              <a:avLst/>
              <a:gdLst/>
              <a:ahLst/>
              <a:cxnLst/>
              <a:rect l="l" t="t" r="r" b="b"/>
              <a:pathLst>
                <a:path w="112126" h="63112" extrusionOk="0">
                  <a:moveTo>
                    <a:pt x="86" y="37884"/>
                  </a:moveTo>
                  <a:cubicBezTo>
                    <a:pt x="56" y="37898"/>
                    <a:pt x="27" y="37914"/>
                    <a:pt x="0" y="37934"/>
                  </a:cubicBezTo>
                  <a:lnTo>
                    <a:pt x="86" y="37884"/>
                  </a:lnTo>
                  <a:close/>
                  <a:moveTo>
                    <a:pt x="67240" y="1"/>
                  </a:moveTo>
                  <a:cubicBezTo>
                    <a:pt x="66223" y="1"/>
                    <a:pt x="65209" y="223"/>
                    <a:pt x="64434" y="671"/>
                  </a:cubicBezTo>
                  <a:lnTo>
                    <a:pt x="86" y="37884"/>
                  </a:lnTo>
                  <a:lnTo>
                    <a:pt x="86" y="37884"/>
                  </a:lnTo>
                  <a:cubicBezTo>
                    <a:pt x="105" y="37876"/>
                    <a:pt x="124" y="37869"/>
                    <a:pt x="144" y="37862"/>
                  </a:cubicBezTo>
                  <a:cubicBezTo>
                    <a:pt x="179" y="37839"/>
                    <a:pt x="219" y="37824"/>
                    <a:pt x="261" y="37817"/>
                  </a:cubicBezTo>
                  <a:cubicBezTo>
                    <a:pt x="299" y="37797"/>
                    <a:pt x="343" y="37784"/>
                    <a:pt x="386" y="37779"/>
                  </a:cubicBezTo>
                  <a:cubicBezTo>
                    <a:pt x="445" y="37759"/>
                    <a:pt x="507" y="37745"/>
                    <a:pt x="568" y="37739"/>
                  </a:cubicBezTo>
                  <a:cubicBezTo>
                    <a:pt x="633" y="37732"/>
                    <a:pt x="699" y="37725"/>
                    <a:pt x="765" y="37725"/>
                  </a:cubicBezTo>
                  <a:cubicBezTo>
                    <a:pt x="867" y="37725"/>
                    <a:pt x="971" y="37734"/>
                    <a:pt x="1071" y="37752"/>
                  </a:cubicBezTo>
                  <a:cubicBezTo>
                    <a:pt x="1178" y="37767"/>
                    <a:pt x="1283" y="37790"/>
                    <a:pt x="1385" y="37824"/>
                  </a:cubicBezTo>
                  <a:cubicBezTo>
                    <a:pt x="1613" y="37899"/>
                    <a:pt x="1831" y="37994"/>
                    <a:pt x="2039" y="38111"/>
                  </a:cubicBezTo>
                  <a:lnTo>
                    <a:pt x="3693" y="39065"/>
                  </a:lnTo>
                  <a:lnTo>
                    <a:pt x="11520" y="43585"/>
                  </a:lnTo>
                  <a:lnTo>
                    <a:pt x="41680" y="61006"/>
                  </a:lnTo>
                  <a:lnTo>
                    <a:pt x="41688" y="61006"/>
                  </a:lnTo>
                  <a:lnTo>
                    <a:pt x="44159" y="62431"/>
                  </a:lnTo>
                  <a:cubicBezTo>
                    <a:pt x="44964" y="62858"/>
                    <a:pt x="45867" y="63112"/>
                    <a:pt x="46915" y="63112"/>
                  </a:cubicBezTo>
                  <a:cubicBezTo>
                    <a:pt x="46942" y="63112"/>
                    <a:pt x="46969" y="63111"/>
                    <a:pt x="46996" y="63111"/>
                  </a:cubicBezTo>
                  <a:cubicBezTo>
                    <a:pt x="48017" y="63111"/>
                    <a:pt x="49043" y="62889"/>
                    <a:pt x="49828" y="62438"/>
                  </a:cubicBezTo>
                  <a:lnTo>
                    <a:pt x="52306" y="61006"/>
                  </a:lnTo>
                  <a:lnTo>
                    <a:pt x="102821" y="31844"/>
                  </a:lnTo>
                  <a:lnTo>
                    <a:pt x="110561" y="27373"/>
                  </a:lnTo>
                  <a:cubicBezTo>
                    <a:pt x="112125" y="26464"/>
                    <a:pt x="112125" y="24999"/>
                    <a:pt x="110568" y="24090"/>
                  </a:cubicBezTo>
                  <a:lnTo>
                    <a:pt x="70097" y="689"/>
                  </a:lnTo>
                  <a:cubicBezTo>
                    <a:pt x="69309" y="231"/>
                    <a:pt x="68273" y="1"/>
                    <a:pt x="67240" y="1"/>
                  </a:cubicBezTo>
                  <a:close/>
                </a:path>
              </a:pathLst>
            </a:custGeom>
            <a:solidFill>
              <a:srgbClr val="AACA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8"/>
            <p:cNvSpPr/>
            <p:nvPr/>
          </p:nvSpPr>
          <p:spPr>
            <a:xfrm>
              <a:off x="2248775" y="2068050"/>
              <a:ext cx="2352575" cy="1350700"/>
            </a:xfrm>
            <a:custGeom>
              <a:avLst/>
              <a:gdLst/>
              <a:ahLst/>
              <a:cxnLst/>
              <a:rect l="l" t="t" r="r" b="b"/>
              <a:pathLst>
                <a:path w="94103" h="54028" extrusionOk="0">
                  <a:moveTo>
                    <a:pt x="55033" y="0"/>
                  </a:moveTo>
                  <a:cubicBezTo>
                    <a:pt x="54416" y="0"/>
                    <a:pt x="53798" y="136"/>
                    <a:pt x="53327" y="408"/>
                  </a:cubicBezTo>
                  <a:lnTo>
                    <a:pt x="938" y="30646"/>
                  </a:lnTo>
                  <a:cubicBezTo>
                    <a:pt x="1" y="31189"/>
                    <a:pt x="1" y="32070"/>
                    <a:pt x="936" y="32613"/>
                  </a:cubicBezTo>
                  <a:lnTo>
                    <a:pt x="37164" y="53619"/>
                  </a:lnTo>
                  <a:cubicBezTo>
                    <a:pt x="37633" y="53891"/>
                    <a:pt x="38249" y="54027"/>
                    <a:pt x="38864" y="54027"/>
                  </a:cubicBezTo>
                  <a:cubicBezTo>
                    <a:pt x="39478" y="54027"/>
                    <a:pt x="40091" y="53892"/>
                    <a:pt x="40559" y="53621"/>
                  </a:cubicBezTo>
                  <a:lnTo>
                    <a:pt x="93164" y="23263"/>
                  </a:lnTo>
                  <a:cubicBezTo>
                    <a:pt x="94103" y="22720"/>
                    <a:pt x="94101" y="21843"/>
                    <a:pt x="93161" y="21305"/>
                  </a:cubicBezTo>
                  <a:lnTo>
                    <a:pt x="56726" y="403"/>
                  </a:lnTo>
                  <a:cubicBezTo>
                    <a:pt x="56258" y="134"/>
                    <a:pt x="55646" y="0"/>
                    <a:pt x="55033" y="0"/>
                  </a:cubicBezTo>
                  <a:close/>
                </a:path>
              </a:pathLst>
            </a:custGeom>
            <a:solidFill>
              <a:srgbClr val="C1C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8"/>
            <p:cNvSpPr/>
            <p:nvPr/>
          </p:nvSpPr>
          <p:spPr>
            <a:xfrm>
              <a:off x="2031250" y="2853325"/>
              <a:ext cx="1194725" cy="941250"/>
            </a:xfrm>
            <a:custGeom>
              <a:avLst/>
              <a:gdLst/>
              <a:ahLst/>
              <a:cxnLst/>
              <a:rect l="l" t="t" r="r" b="b"/>
              <a:pathLst>
                <a:path w="47789" h="37650" extrusionOk="0">
                  <a:moveTo>
                    <a:pt x="1556" y="0"/>
                  </a:moveTo>
                  <a:cubicBezTo>
                    <a:pt x="1491" y="0"/>
                    <a:pt x="1425" y="7"/>
                    <a:pt x="1360" y="14"/>
                  </a:cubicBezTo>
                  <a:cubicBezTo>
                    <a:pt x="1297" y="20"/>
                    <a:pt x="1237" y="34"/>
                    <a:pt x="1177" y="54"/>
                  </a:cubicBezTo>
                  <a:cubicBezTo>
                    <a:pt x="1133" y="59"/>
                    <a:pt x="1091" y="72"/>
                    <a:pt x="1053" y="92"/>
                  </a:cubicBezTo>
                  <a:cubicBezTo>
                    <a:pt x="1011" y="102"/>
                    <a:pt x="971" y="117"/>
                    <a:pt x="934" y="139"/>
                  </a:cubicBezTo>
                  <a:cubicBezTo>
                    <a:pt x="916" y="144"/>
                    <a:pt x="903" y="151"/>
                    <a:pt x="882" y="157"/>
                  </a:cubicBezTo>
                  <a:lnTo>
                    <a:pt x="791" y="211"/>
                  </a:lnTo>
                  <a:lnTo>
                    <a:pt x="784" y="211"/>
                  </a:lnTo>
                  <a:cubicBezTo>
                    <a:pt x="301" y="525"/>
                    <a:pt x="0" y="1145"/>
                    <a:pt x="0" y="2022"/>
                  </a:cubicBezTo>
                  <a:lnTo>
                    <a:pt x="0" y="7688"/>
                  </a:lnTo>
                  <a:cubicBezTo>
                    <a:pt x="0" y="9492"/>
                    <a:pt x="1268" y="11689"/>
                    <a:pt x="2831" y="12591"/>
                  </a:cubicBezTo>
                  <a:lnTo>
                    <a:pt x="42473" y="35484"/>
                  </a:lnTo>
                  <a:cubicBezTo>
                    <a:pt x="42473" y="35484"/>
                    <a:pt x="42492" y="35498"/>
                    <a:pt x="42525" y="35518"/>
                  </a:cubicBezTo>
                  <a:cubicBezTo>
                    <a:pt x="42564" y="35538"/>
                    <a:pt x="42617" y="35563"/>
                    <a:pt x="42682" y="35603"/>
                  </a:cubicBezTo>
                  <a:cubicBezTo>
                    <a:pt x="42734" y="35635"/>
                    <a:pt x="42788" y="35668"/>
                    <a:pt x="42859" y="35707"/>
                  </a:cubicBezTo>
                  <a:cubicBezTo>
                    <a:pt x="42925" y="35747"/>
                    <a:pt x="42996" y="35785"/>
                    <a:pt x="43082" y="35839"/>
                  </a:cubicBezTo>
                  <a:cubicBezTo>
                    <a:pt x="43244" y="35929"/>
                    <a:pt x="43434" y="36041"/>
                    <a:pt x="43643" y="36158"/>
                  </a:cubicBezTo>
                  <a:lnTo>
                    <a:pt x="44094" y="36420"/>
                  </a:lnTo>
                  <a:cubicBezTo>
                    <a:pt x="44415" y="36602"/>
                    <a:pt x="44761" y="36806"/>
                    <a:pt x="45127" y="37015"/>
                  </a:cubicBezTo>
                  <a:cubicBezTo>
                    <a:pt x="45858" y="37436"/>
                    <a:pt x="46806" y="37650"/>
                    <a:pt x="47755" y="37650"/>
                  </a:cubicBezTo>
                  <a:cubicBezTo>
                    <a:pt x="47766" y="37650"/>
                    <a:pt x="47777" y="37650"/>
                    <a:pt x="47788" y="37650"/>
                  </a:cubicBezTo>
                  <a:lnTo>
                    <a:pt x="47788" y="34537"/>
                  </a:lnTo>
                  <a:cubicBezTo>
                    <a:pt x="46762" y="34537"/>
                    <a:pt x="45741" y="34308"/>
                    <a:pt x="44958" y="33857"/>
                  </a:cubicBezTo>
                  <a:lnTo>
                    <a:pt x="42472" y="32425"/>
                  </a:lnTo>
                  <a:lnTo>
                    <a:pt x="42472" y="32418"/>
                  </a:lnTo>
                  <a:lnTo>
                    <a:pt x="3786" y="10073"/>
                  </a:lnTo>
                  <a:cubicBezTo>
                    <a:pt x="3726" y="10035"/>
                    <a:pt x="3661" y="9990"/>
                    <a:pt x="3603" y="9943"/>
                  </a:cubicBezTo>
                  <a:cubicBezTo>
                    <a:pt x="3532" y="9896"/>
                    <a:pt x="3469" y="9841"/>
                    <a:pt x="3412" y="9779"/>
                  </a:cubicBezTo>
                  <a:lnTo>
                    <a:pt x="3302" y="9669"/>
                  </a:lnTo>
                  <a:cubicBezTo>
                    <a:pt x="3250" y="9611"/>
                    <a:pt x="3202" y="9549"/>
                    <a:pt x="3158" y="9485"/>
                  </a:cubicBezTo>
                  <a:cubicBezTo>
                    <a:pt x="3093" y="9405"/>
                    <a:pt x="3036" y="9320"/>
                    <a:pt x="2988" y="9231"/>
                  </a:cubicBezTo>
                  <a:cubicBezTo>
                    <a:pt x="2938" y="9141"/>
                    <a:pt x="2891" y="9051"/>
                    <a:pt x="2851" y="8956"/>
                  </a:cubicBezTo>
                  <a:cubicBezTo>
                    <a:pt x="2807" y="8865"/>
                    <a:pt x="2772" y="8772"/>
                    <a:pt x="2745" y="8675"/>
                  </a:cubicBezTo>
                  <a:cubicBezTo>
                    <a:pt x="2720" y="8593"/>
                    <a:pt x="2702" y="8511"/>
                    <a:pt x="2687" y="8426"/>
                  </a:cubicBezTo>
                  <a:cubicBezTo>
                    <a:pt x="2679" y="8406"/>
                    <a:pt x="2675" y="8383"/>
                    <a:pt x="2680" y="8361"/>
                  </a:cubicBezTo>
                  <a:cubicBezTo>
                    <a:pt x="2667" y="8327"/>
                    <a:pt x="2662" y="8292"/>
                    <a:pt x="2667" y="8257"/>
                  </a:cubicBezTo>
                  <a:cubicBezTo>
                    <a:pt x="2657" y="8209"/>
                    <a:pt x="2654" y="8160"/>
                    <a:pt x="2655" y="8114"/>
                  </a:cubicBezTo>
                  <a:lnTo>
                    <a:pt x="2655" y="4657"/>
                  </a:lnTo>
                  <a:cubicBezTo>
                    <a:pt x="2655" y="4146"/>
                    <a:pt x="2913" y="3849"/>
                    <a:pt x="3285" y="3849"/>
                  </a:cubicBezTo>
                  <a:cubicBezTo>
                    <a:pt x="3436" y="3849"/>
                    <a:pt x="3607" y="3898"/>
                    <a:pt x="3786" y="4002"/>
                  </a:cubicBezTo>
                  <a:lnTo>
                    <a:pt x="9651" y="7390"/>
                  </a:lnTo>
                  <a:lnTo>
                    <a:pt x="42472" y="26347"/>
                  </a:lnTo>
                  <a:cubicBezTo>
                    <a:pt x="42477" y="26347"/>
                    <a:pt x="42482" y="26350"/>
                    <a:pt x="42485" y="26354"/>
                  </a:cubicBezTo>
                  <a:lnTo>
                    <a:pt x="42590" y="26412"/>
                  </a:lnTo>
                  <a:cubicBezTo>
                    <a:pt x="42772" y="26524"/>
                    <a:pt x="43145" y="26739"/>
                    <a:pt x="43643" y="27020"/>
                  </a:cubicBezTo>
                  <a:lnTo>
                    <a:pt x="44094" y="27282"/>
                  </a:lnTo>
                  <a:cubicBezTo>
                    <a:pt x="44413" y="27465"/>
                    <a:pt x="44761" y="27668"/>
                    <a:pt x="45127" y="27877"/>
                  </a:cubicBezTo>
                  <a:cubicBezTo>
                    <a:pt x="45856" y="28295"/>
                    <a:pt x="46799" y="28511"/>
                    <a:pt x="47745" y="28511"/>
                  </a:cubicBezTo>
                  <a:cubicBezTo>
                    <a:pt x="47759" y="28511"/>
                    <a:pt x="47774" y="28511"/>
                    <a:pt x="47788" y="28511"/>
                  </a:cubicBezTo>
                  <a:lnTo>
                    <a:pt x="47788" y="25386"/>
                  </a:lnTo>
                  <a:cubicBezTo>
                    <a:pt x="46761" y="25386"/>
                    <a:pt x="45741" y="25164"/>
                    <a:pt x="44956" y="24713"/>
                  </a:cubicBezTo>
                  <a:lnTo>
                    <a:pt x="44950" y="24706"/>
                  </a:lnTo>
                  <a:lnTo>
                    <a:pt x="42478" y="23281"/>
                  </a:lnTo>
                  <a:lnTo>
                    <a:pt x="42472" y="23281"/>
                  </a:lnTo>
                  <a:lnTo>
                    <a:pt x="12312" y="5860"/>
                  </a:lnTo>
                  <a:lnTo>
                    <a:pt x="4485" y="1342"/>
                  </a:lnTo>
                  <a:lnTo>
                    <a:pt x="2831" y="386"/>
                  </a:lnTo>
                  <a:cubicBezTo>
                    <a:pt x="2622" y="269"/>
                    <a:pt x="2403" y="174"/>
                    <a:pt x="2177" y="99"/>
                  </a:cubicBezTo>
                  <a:cubicBezTo>
                    <a:pt x="2074" y="67"/>
                    <a:pt x="1970" y="42"/>
                    <a:pt x="1863" y="27"/>
                  </a:cubicBezTo>
                  <a:cubicBezTo>
                    <a:pt x="1761" y="9"/>
                    <a:pt x="1659" y="0"/>
                    <a:pt x="1556" y="0"/>
                  </a:cubicBezTo>
                  <a:close/>
                </a:path>
              </a:pathLst>
            </a:custGeom>
            <a:solidFill>
              <a:srgbClr val="7FA8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8"/>
            <p:cNvSpPr/>
            <p:nvPr/>
          </p:nvSpPr>
          <p:spPr>
            <a:xfrm>
              <a:off x="2266875" y="2420050"/>
              <a:ext cx="266475" cy="306725"/>
            </a:xfrm>
            <a:custGeom>
              <a:avLst/>
              <a:gdLst/>
              <a:ahLst/>
              <a:cxnLst/>
              <a:rect l="l" t="t" r="r" b="b"/>
              <a:pathLst>
                <a:path w="10659" h="12269" extrusionOk="0">
                  <a:moveTo>
                    <a:pt x="2658" y="0"/>
                  </a:moveTo>
                  <a:lnTo>
                    <a:pt x="0" y="1534"/>
                  </a:lnTo>
                  <a:lnTo>
                    <a:pt x="0" y="12269"/>
                  </a:lnTo>
                  <a:lnTo>
                    <a:pt x="10658" y="7686"/>
                  </a:lnTo>
                  <a:lnTo>
                    <a:pt x="2658" y="0"/>
                  </a:lnTo>
                  <a:close/>
                </a:path>
              </a:pathLst>
            </a:custGeom>
            <a:solidFill>
              <a:srgbClr val="8E2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8"/>
            <p:cNvSpPr/>
            <p:nvPr/>
          </p:nvSpPr>
          <p:spPr>
            <a:xfrm>
              <a:off x="3225900" y="2469325"/>
              <a:ext cx="1363425" cy="865325"/>
            </a:xfrm>
            <a:custGeom>
              <a:avLst/>
              <a:gdLst/>
              <a:ahLst/>
              <a:cxnLst/>
              <a:rect l="l" t="t" r="r" b="b"/>
              <a:pathLst>
                <a:path w="54537" h="34613" extrusionOk="0">
                  <a:moveTo>
                    <a:pt x="54537" y="1"/>
                  </a:moveTo>
                  <a:cubicBezTo>
                    <a:pt x="54537" y="946"/>
                    <a:pt x="53564" y="1519"/>
                    <a:pt x="53120" y="1775"/>
                  </a:cubicBezTo>
                  <a:lnTo>
                    <a:pt x="5317" y="29383"/>
                  </a:lnTo>
                  <a:cubicBezTo>
                    <a:pt x="5317" y="29390"/>
                    <a:pt x="2831" y="30822"/>
                    <a:pt x="2831" y="30822"/>
                  </a:cubicBezTo>
                  <a:cubicBezTo>
                    <a:pt x="2047" y="31273"/>
                    <a:pt x="1026" y="31502"/>
                    <a:pt x="1" y="31502"/>
                  </a:cubicBezTo>
                  <a:lnTo>
                    <a:pt x="1" y="34613"/>
                  </a:lnTo>
                  <a:cubicBezTo>
                    <a:pt x="15" y="34613"/>
                    <a:pt x="29" y="34613"/>
                    <a:pt x="44" y="34613"/>
                  </a:cubicBezTo>
                  <a:cubicBezTo>
                    <a:pt x="990" y="34613"/>
                    <a:pt x="1933" y="34397"/>
                    <a:pt x="2660" y="33979"/>
                  </a:cubicBezTo>
                  <a:cubicBezTo>
                    <a:pt x="3028" y="33771"/>
                    <a:pt x="3374" y="33567"/>
                    <a:pt x="3695" y="33385"/>
                  </a:cubicBezTo>
                  <a:lnTo>
                    <a:pt x="4146" y="33122"/>
                  </a:lnTo>
                  <a:cubicBezTo>
                    <a:pt x="4355" y="33005"/>
                    <a:pt x="4543" y="32893"/>
                    <a:pt x="4707" y="32802"/>
                  </a:cubicBezTo>
                  <a:cubicBezTo>
                    <a:pt x="4792" y="32750"/>
                    <a:pt x="4864" y="32711"/>
                    <a:pt x="4929" y="32671"/>
                  </a:cubicBezTo>
                  <a:cubicBezTo>
                    <a:pt x="5001" y="32633"/>
                    <a:pt x="5055" y="32599"/>
                    <a:pt x="5106" y="32566"/>
                  </a:cubicBezTo>
                  <a:cubicBezTo>
                    <a:pt x="5172" y="32528"/>
                    <a:pt x="5223" y="32501"/>
                    <a:pt x="5264" y="32482"/>
                  </a:cubicBezTo>
                  <a:cubicBezTo>
                    <a:pt x="5295" y="32462"/>
                    <a:pt x="5315" y="32449"/>
                    <a:pt x="5315" y="32449"/>
                  </a:cubicBezTo>
                  <a:lnTo>
                    <a:pt x="53122" y="4843"/>
                  </a:lnTo>
                  <a:cubicBezTo>
                    <a:pt x="53904" y="4392"/>
                    <a:pt x="54537" y="3339"/>
                    <a:pt x="54537" y="2492"/>
                  </a:cubicBezTo>
                  <a:lnTo>
                    <a:pt x="54537" y="1"/>
                  </a:lnTo>
                  <a:close/>
                </a:path>
              </a:pathLst>
            </a:custGeom>
            <a:solidFill>
              <a:srgbClr val="BF28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8"/>
            <p:cNvSpPr/>
            <p:nvPr/>
          </p:nvSpPr>
          <p:spPr>
            <a:xfrm>
              <a:off x="2292050" y="1899925"/>
              <a:ext cx="2307025" cy="1356950"/>
            </a:xfrm>
            <a:custGeom>
              <a:avLst/>
              <a:gdLst/>
              <a:ahLst/>
              <a:cxnLst/>
              <a:rect l="l" t="t" r="r" b="b"/>
              <a:pathLst>
                <a:path w="92281" h="54278" extrusionOk="0">
                  <a:moveTo>
                    <a:pt x="55173" y="1"/>
                  </a:moveTo>
                  <a:cubicBezTo>
                    <a:pt x="54155" y="1"/>
                    <a:pt x="53139" y="223"/>
                    <a:pt x="52363" y="669"/>
                  </a:cubicBezTo>
                  <a:lnTo>
                    <a:pt x="9651" y="25423"/>
                  </a:lnTo>
                  <a:lnTo>
                    <a:pt x="9651" y="28491"/>
                  </a:lnTo>
                  <a:lnTo>
                    <a:pt x="7" y="32482"/>
                  </a:lnTo>
                  <a:lnTo>
                    <a:pt x="1" y="32489"/>
                  </a:lnTo>
                  <a:cubicBezTo>
                    <a:pt x="4" y="32522"/>
                    <a:pt x="11" y="32556"/>
                    <a:pt x="21" y="32588"/>
                  </a:cubicBezTo>
                  <a:cubicBezTo>
                    <a:pt x="16" y="32609"/>
                    <a:pt x="17" y="32633"/>
                    <a:pt x="27" y="32653"/>
                  </a:cubicBezTo>
                  <a:cubicBezTo>
                    <a:pt x="41" y="32736"/>
                    <a:pt x="61" y="32820"/>
                    <a:pt x="86" y="32902"/>
                  </a:cubicBezTo>
                  <a:cubicBezTo>
                    <a:pt x="113" y="32999"/>
                    <a:pt x="148" y="33092"/>
                    <a:pt x="190" y="33182"/>
                  </a:cubicBezTo>
                  <a:cubicBezTo>
                    <a:pt x="231" y="33276"/>
                    <a:pt x="276" y="33368"/>
                    <a:pt x="328" y="33456"/>
                  </a:cubicBezTo>
                  <a:cubicBezTo>
                    <a:pt x="377" y="33547"/>
                    <a:pt x="433" y="33632"/>
                    <a:pt x="497" y="33712"/>
                  </a:cubicBezTo>
                  <a:cubicBezTo>
                    <a:pt x="542" y="33776"/>
                    <a:pt x="590" y="33837"/>
                    <a:pt x="641" y="33896"/>
                  </a:cubicBezTo>
                  <a:lnTo>
                    <a:pt x="753" y="34006"/>
                  </a:lnTo>
                  <a:cubicBezTo>
                    <a:pt x="813" y="34065"/>
                    <a:pt x="876" y="34120"/>
                    <a:pt x="941" y="34170"/>
                  </a:cubicBezTo>
                  <a:cubicBezTo>
                    <a:pt x="1002" y="34215"/>
                    <a:pt x="1067" y="34262"/>
                    <a:pt x="1125" y="34300"/>
                  </a:cubicBezTo>
                  <a:lnTo>
                    <a:pt x="32040" y="52159"/>
                  </a:lnTo>
                  <a:lnTo>
                    <a:pt x="32046" y="52159"/>
                  </a:lnTo>
                  <a:lnTo>
                    <a:pt x="34524" y="53591"/>
                  </a:lnTo>
                  <a:cubicBezTo>
                    <a:pt x="35351" y="54052"/>
                    <a:pt x="36297" y="54278"/>
                    <a:pt x="37355" y="54278"/>
                  </a:cubicBezTo>
                  <a:cubicBezTo>
                    <a:pt x="38374" y="54278"/>
                    <a:pt x="39401" y="54047"/>
                    <a:pt x="40185" y="53598"/>
                  </a:cubicBezTo>
                  <a:lnTo>
                    <a:pt x="42663" y="52166"/>
                  </a:lnTo>
                  <a:lnTo>
                    <a:pt x="90718" y="24419"/>
                  </a:lnTo>
                  <a:cubicBezTo>
                    <a:pt x="92280" y="23517"/>
                    <a:pt x="92280" y="22045"/>
                    <a:pt x="90725" y="21136"/>
                  </a:cubicBezTo>
                  <a:lnTo>
                    <a:pt x="84312" y="17377"/>
                  </a:lnTo>
                  <a:lnTo>
                    <a:pt x="58026" y="687"/>
                  </a:lnTo>
                  <a:cubicBezTo>
                    <a:pt x="57239" y="230"/>
                    <a:pt x="56205" y="1"/>
                    <a:pt x="55173" y="1"/>
                  </a:cubicBezTo>
                  <a:close/>
                </a:path>
              </a:pathLst>
            </a:custGeom>
            <a:solidFill>
              <a:srgbClr val="AF2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8"/>
            <p:cNvSpPr/>
            <p:nvPr/>
          </p:nvSpPr>
          <p:spPr>
            <a:xfrm>
              <a:off x="2333250" y="2209975"/>
              <a:ext cx="2210475" cy="1007725"/>
            </a:xfrm>
            <a:custGeom>
              <a:avLst/>
              <a:gdLst/>
              <a:ahLst/>
              <a:cxnLst/>
              <a:rect l="l" t="t" r="r" b="b"/>
              <a:pathLst>
                <a:path w="88419" h="40309" extrusionOk="0">
                  <a:moveTo>
                    <a:pt x="88418" y="1"/>
                  </a:moveTo>
                  <a:lnTo>
                    <a:pt x="35705" y="30554"/>
                  </a:lnTo>
                  <a:lnTo>
                    <a:pt x="0" y="9937"/>
                  </a:lnTo>
                  <a:lnTo>
                    <a:pt x="8" y="20197"/>
                  </a:lnTo>
                  <a:lnTo>
                    <a:pt x="34071" y="39871"/>
                  </a:lnTo>
                  <a:cubicBezTo>
                    <a:pt x="34577" y="40162"/>
                    <a:pt x="35142" y="40308"/>
                    <a:pt x="35706" y="40308"/>
                  </a:cubicBezTo>
                  <a:cubicBezTo>
                    <a:pt x="36271" y="40308"/>
                    <a:pt x="36835" y="40162"/>
                    <a:pt x="37341" y="39871"/>
                  </a:cubicBezTo>
                  <a:lnTo>
                    <a:pt x="87601" y="10846"/>
                  </a:lnTo>
                  <a:cubicBezTo>
                    <a:pt x="88107" y="10554"/>
                    <a:pt x="88418" y="10014"/>
                    <a:pt x="88418" y="9431"/>
                  </a:cubicBezTo>
                  <a:lnTo>
                    <a:pt x="884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8"/>
            <p:cNvSpPr/>
            <p:nvPr/>
          </p:nvSpPr>
          <p:spPr>
            <a:xfrm>
              <a:off x="3225900" y="2209975"/>
              <a:ext cx="1317850" cy="1007725"/>
            </a:xfrm>
            <a:custGeom>
              <a:avLst/>
              <a:gdLst/>
              <a:ahLst/>
              <a:cxnLst/>
              <a:rect l="l" t="t" r="r" b="b"/>
              <a:pathLst>
                <a:path w="52714" h="40309" extrusionOk="0">
                  <a:moveTo>
                    <a:pt x="52714" y="1"/>
                  </a:moveTo>
                  <a:lnTo>
                    <a:pt x="1" y="30554"/>
                  </a:lnTo>
                  <a:lnTo>
                    <a:pt x="1" y="40309"/>
                  </a:lnTo>
                  <a:cubicBezTo>
                    <a:pt x="574" y="40309"/>
                    <a:pt x="1138" y="40158"/>
                    <a:pt x="1635" y="39871"/>
                  </a:cubicBezTo>
                  <a:lnTo>
                    <a:pt x="51895" y="10846"/>
                  </a:lnTo>
                  <a:cubicBezTo>
                    <a:pt x="52401" y="10554"/>
                    <a:pt x="52714" y="10014"/>
                    <a:pt x="52714" y="9431"/>
                  </a:cubicBezTo>
                  <a:lnTo>
                    <a:pt x="52714" y="1"/>
                  </a:lnTo>
                  <a:close/>
                </a:path>
              </a:pathLst>
            </a:custGeom>
            <a:solidFill>
              <a:srgbClr val="DAE6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8"/>
            <p:cNvSpPr/>
            <p:nvPr/>
          </p:nvSpPr>
          <p:spPr>
            <a:xfrm>
              <a:off x="2316625" y="2470850"/>
              <a:ext cx="33275" cy="271975"/>
            </a:xfrm>
            <a:custGeom>
              <a:avLst/>
              <a:gdLst/>
              <a:ahLst/>
              <a:cxnLst/>
              <a:rect l="l" t="t" r="r" b="b"/>
              <a:pathLst>
                <a:path w="1331" h="10879" extrusionOk="0">
                  <a:moveTo>
                    <a:pt x="422" y="0"/>
                  </a:moveTo>
                  <a:cubicBezTo>
                    <a:pt x="175" y="0"/>
                    <a:pt x="0" y="254"/>
                    <a:pt x="0" y="670"/>
                  </a:cubicBezTo>
                  <a:lnTo>
                    <a:pt x="5" y="9443"/>
                  </a:lnTo>
                  <a:cubicBezTo>
                    <a:pt x="5" y="9984"/>
                    <a:pt x="303" y="10596"/>
                    <a:pt x="668" y="10807"/>
                  </a:cubicBezTo>
                  <a:cubicBezTo>
                    <a:pt x="753" y="10855"/>
                    <a:pt x="834" y="10878"/>
                    <a:pt x="909" y="10878"/>
                  </a:cubicBezTo>
                  <a:cubicBezTo>
                    <a:pt x="1156" y="10878"/>
                    <a:pt x="1330" y="10624"/>
                    <a:pt x="1330" y="10208"/>
                  </a:cubicBezTo>
                  <a:lnTo>
                    <a:pt x="1330" y="1438"/>
                  </a:lnTo>
                  <a:cubicBezTo>
                    <a:pt x="1330" y="897"/>
                    <a:pt x="1033" y="286"/>
                    <a:pt x="665" y="73"/>
                  </a:cubicBezTo>
                  <a:cubicBezTo>
                    <a:pt x="579" y="24"/>
                    <a:pt x="497" y="0"/>
                    <a:pt x="422" y="0"/>
                  </a:cubicBezTo>
                  <a:close/>
                </a:path>
              </a:pathLst>
            </a:custGeom>
            <a:solidFill>
              <a:srgbClr val="FFD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8"/>
            <p:cNvSpPr/>
            <p:nvPr/>
          </p:nvSpPr>
          <p:spPr>
            <a:xfrm>
              <a:off x="3225900" y="2124275"/>
              <a:ext cx="1363425" cy="865400"/>
            </a:xfrm>
            <a:custGeom>
              <a:avLst/>
              <a:gdLst/>
              <a:ahLst/>
              <a:cxnLst/>
              <a:rect l="l" t="t" r="r" b="b"/>
              <a:pathLst>
                <a:path w="54537" h="34616" extrusionOk="0">
                  <a:moveTo>
                    <a:pt x="54537" y="0"/>
                  </a:moveTo>
                  <a:cubicBezTo>
                    <a:pt x="54537" y="979"/>
                    <a:pt x="53538" y="1538"/>
                    <a:pt x="53122" y="1776"/>
                  </a:cubicBezTo>
                  <a:lnTo>
                    <a:pt x="34504" y="12533"/>
                  </a:lnTo>
                  <a:lnTo>
                    <a:pt x="5317" y="29384"/>
                  </a:lnTo>
                  <a:cubicBezTo>
                    <a:pt x="5310" y="29384"/>
                    <a:pt x="2839" y="30810"/>
                    <a:pt x="2839" y="30810"/>
                  </a:cubicBezTo>
                  <a:cubicBezTo>
                    <a:pt x="2047" y="31267"/>
                    <a:pt x="1028" y="31490"/>
                    <a:pt x="1" y="31490"/>
                  </a:cubicBezTo>
                  <a:lnTo>
                    <a:pt x="1" y="34616"/>
                  </a:lnTo>
                  <a:cubicBezTo>
                    <a:pt x="15" y="34616"/>
                    <a:pt x="29" y="34616"/>
                    <a:pt x="44" y="34616"/>
                  </a:cubicBezTo>
                  <a:cubicBezTo>
                    <a:pt x="990" y="34616"/>
                    <a:pt x="1933" y="34400"/>
                    <a:pt x="2662" y="33981"/>
                  </a:cubicBezTo>
                  <a:cubicBezTo>
                    <a:pt x="3028" y="33772"/>
                    <a:pt x="3374" y="33570"/>
                    <a:pt x="3695" y="33386"/>
                  </a:cubicBezTo>
                  <a:lnTo>
                    <a:pt x="4146" y="33124"/>
                  </a:lnTo>
                  <a:cubicBezTo>
                    <a:pt x="4642" y="32843"/>
                    <a:pt x="5015" y="32627"/>
                    <a:pt x="5198" y="32517"/>
                  </a:cubicBezTo>
                  <a:lnTo>
                    <a:pt x="5302" y="32457"/>
                  </a:lnTo>
                  <a:cubicBezTo>
                    <a:pt x="5315" y="32450"/>
                    <a:pt x="37164" y="14063"/>
                    <a:pt x="37164" y="14063"/>
                  </a:cubicBezTo>
                  <a:lnTo>
                    <a:pt x="53120" y="4842"/>
                  </a:lnTo>
                  <a:cubicBezTo>
                    <a:pt x="53902" y="4391"/>
                    <a:pt x="54537" y="3339"/>
                    <a:pt x="54537" y="2492"/>
                  </a:cubicBezTo>
                  <a:lnTo>
                    <a:pt x="54537" y="0"/>
                  </a:lnTo>
                  <a:close/>
                </a:path>
              </a:pathLst>
            </a:custGeom>
            <a:solidFill>
              <a:srgbClr val="BF28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8"/>
            <p:cNvSpPr/>
            <p:nvPr/>
          </p:nvSpPr>
          <p:spPr>
            <a:xfrm>
              <a:off x="2245325" y="1593075"/>
              <a:ext cx="2353750" cy="1318475"/>
            </a:xfrm>
            <a:custGeom>
              <a:avLst/>
              <a:gdLst/>
              <a:ahLst/>
              <a:cxnLst/>
              <a:rect l="l" t="t" r="r" b="b"/>
              <a:pathLst>
                <a:path w="94150" h="52739" extrusionOk="0">
                  <a:moveTo>
                    <a:pt x="86" y="31999"/>
                  </a:moveTo>
                  <a:cubicBezTo>
                    <a:pt x="56" y="32012"/>
                    <a:pt x="27" y="32029"/>
                    <a:pt x="0" y="32048"/>
                  </a:cubicBezTo>
                  <a:lnTo>
                    <a:pt x="86" y="31999"/>
                  </a:lnTo>
                  <a:close/>
                  <a:moveTo>
                    <a:pt x="57035" y="0"/>
                  </a:moveTo>
                  <a:cubicBezTo>
                    <a:pt x="56019" y="0"/>
                    <a:pt x="55006" y="222"/>
                    <a:pt x="54232" y="669"/>
                  </a:cubicBezTo>
                  <a:lnTo>
                    <a:pt x="86" y="31999"/>
                  </a:lnTo>
                  <a:lnTo>
                    <a:pt x="86" y="31999"/>
                  </a:lnTo>
                  <a:cubicBezTo>
                    <a:pt x="105" y="31990"/>
                    <a:pt x="124" y="31983"/>
                    <a:pt x="144" y="31977"/>
                  </a:cubicBezTo>
                  <a:cubicBezTo>
                    <a:pt x="179" y="31953"/>
                    <a:pt x="219" y="31938"/>
                    <a:pt x="261" y="31931"/>
                  </a:cubicBezTo>
                  <a:cubicBezTo>
                    <a:pt x="301" y="31911"/>
                    <a:pt x="343" y="31898"/>
                    <a:pt x="386" y="31891"/>
                  </a:cubicBezTo>
                  <a:cubicBezTo>
                    <a:pt x="446" y="31871"/>
                    <a:pt x="506" y="31858"/>
                    <a:pt x="570" y="31853"/>
                  </a:cubicBezTo>
                  <a:cubicBezTo>
                    <a:pt x="635" y="31845"/>
                    <a:pt x="700" y="31841"/>
                    <a:pt x="765" y="31839"/>
                  </a:cubicBezTo>
                  <a:cubicBezTo>
                    <a:pt x="773" y="31839"/>
                    <a:pt x="780" y="31839"/>
                    <a:pt x="788" y="31839"/>
                  </a:cubicBezTo>
                  <a:cubicBezTo>
                    <a:pt x="884" y="31839"/>
                    <a:pt x="978" y="31849"/>
                    <a:pt x="1073" y="31865"/>
                  </a:cubicBezTo>
                  <a:cubicBezTo>
                    <a:pt x="1180" y="31881"/>
                    <a:pt x="1283" y="31905"/>
                    <a:pt x="1387" y="31938"/>
                  </a:cubicBezTo>
                  <a:cubicBezTo>
                    <a:pt x="1612" y="32012"/>
                    <a:pt x="1831" y="32108"/>
                    <a:pt x="2040" y="32225"/>
                  </a:cubicBezTo>
                  <a:lnTo>
                    <a:pt x="3694" y="33179"/>
                  </a:lnTo>
                  <a:lnTo>
                    <a:pt x="11520" y="37697"/>
                  </a:lnTo>
                  <a:lnTo>
                    <a:pt x="33907" y="50632"/>
                  </a:lnTo>
                  <a:lnTo>
                    <a:pt x="33914" y="50632"/>
                  </a:lnTo>
                  <a:lnTo>
                    <a:pt x="36385" y="52058"/>
                  </a:lnTo>
                  <a:cubicBezTo>
                    <a:pt x="37190" y="52484"/>
                    <a:pt x="38094" y="52738"/>
                    <a:pt x="39143" y="52738"/>
                  </a:cubicBezTo>
                  <a:cubicBezTo>
                    <a:pt x="39170" y="52738"/>
                    <a:pt x="39197" y="52738"/>
                    <a:pt x="39224" y="52738"/>
                  </a:cubicBezTo>
                  <a:cubicBezTo>
                    <a:pt x="40243" y="52738"/>
                    <a:pt x="41270" y="52515"/>
                    <a:pt x="42054" y="52064"/>
                  </a:cubicBezTo>
                  <a:lnTo>
                    <a:pt x="44532" y="50632"/>
                  </a:lnTo>
                  <a:lnTo>
                    <a:pt x="84844" y="27358"/>
                  </a:lnTo>
                  <a:lnTo>
                    <a:pt x="92587" y="22886"/>
                  </a:lnTo>
                  <a:cubicBezTo>
                    <a:pt x="94149" y="21977"/>
                    <a:pt x="94149" y="20513"/>
                    <a:pt x="92594" y="19603"/>
                  </a:cubicBezTo>
                  <a:lnTo>
                    <a:pt x="59895" y="689"/>
                  </a:lnTo>
                  <a:cubicBezTo>
                    <a:pt x="59106" y="231"/>
                    <a:pt x="58069" y="0"/>
                    <a:pt x="57035" y="0"/>
                  </a:cubicBezTo>
                  <a:close/>
                </a:path>
              </a:pathLst>
            </a:custGeom>
            <a:solidFill>
              <a:srgbClr val="FF6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8"/>
            <p:cNvSpPr/>
            <p:nvPr/>
          </p:nvSpPr>
          <p:spPr>
            <a:xfrm>
              <a:off x="2555550" y="1877325"/>
              <a:ext cx="1579150" cy="849375"/>
            </a:xfrm>
            <a:custGeom>
              <a:avLst/>
              <a:gdLst/>
              <a:ahLst/>
              <a:cxnLst/>
              <a:rect l="l" t="t" r="r" b="b"/>
              <a:pathLst>
                <a:path w="63166" h="33975" extrusionOk="0">
                  <a:moveTo>
                    <a:pt x="31368" y="1"/>
                  </a:moveTo>
                  <a:cubicBezTo>
                    <a:pt x="28100" y="1"/>
                    <a:pt x="24831" y="313"/>
                    <a:pt x="21709" y="938"/>
                  </a:cubicBezTo>
                  <a:lnTo>
                    <a:pt x="3547" y="11446"/>
                  </a:lnTo>
                  <a:cubicBezTo>
                    <a:pt x="0" y="17395"/>
                    <a:pt x="2336" y="24254"/>
                    <a:pt x="10559" y="29002"/>
                  </a:cubicBezTo>
                  <a:cubicBezTo>
                    <a:pt x="16303" y="32318"/>
                    <a:pt x="23828" y="33975"/>
                    <a:pt x="31354" y="33975"/>
                  </a:cubicBezTo>
                  <a:cubicBezTo>
                    <a:pt x="35770" y="33975"/>
                    <a:pt x="40187" y="33404"/>
                    <a:pt x="44244" y="32264"/>
                  </a:cubicBezTo>
                  <a:lnTo>
                    <a:pt x="57824" y="24423"/>
                  </a:lnTo>
                  <a:cubicBezTo>
                    <a:pt x="63166" y="18089"/>
                    <a:pt x="61288" y="10238"/>
                    <a:pt x="52174" y="4976"/>
                  </a:cubicBezTo>
                  <a:cubicBezTo>
                    <a:pt x="46429" y="1659"/>
                    <a:pt x="38899" y="1"/>
                    <a:pt x="31368" y="1"/>
                  </a:cubicBezTo>
                  <a:close/>
                </a:path>
              </a:pathLst>
            </a:custGeom>
            <a:solidFill>
              <a:srgbClr val="C1C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8"/>
            <p:cNvSpPr/>
            <p:nvPr/>
          </p:nvSpPr>
          <p:spPr>
            <a:xfrm>
              <a:off x="2225525" y="2389050"/>
              <a:ext cx="1000450" cy="945600"/>
            </a:xfrm>
            <a:custGeom>
              <a:avLst/>
              <a:gdLst/>
              <a:ahLst/>
              <a:cxnLst/>
              <a:rect l="l" t="t" r="r" b="b"/>
              <a:pathLst>
                <a:path w="40018" h="37824" extrusionOk="0">
                  <a:moveTo>
                    <a:pt x="1580" y="0"/>
                  </a:moveTo>
                  <a:cubicBezTo>
                    <a:pt x="1572" y="0"/>
                    <a:pt x="1565" y="0"/>
                    <a:pt x="1557" y="0"/>
                  </a:cubicBezTo>
                  <a:cubicBezTo>
                    <a:pt x="1490" y="0"/>
                    <a:pt x="1425" y="6"/>
                    <a:pt x="1360" y="14"/>
                  </a:cubicBezTo>
                  <a:cubicBezTo>
                    <a:pt x="1298" y="19"/>
                    <a:pt x="1237" y="32"/>
                    <a:pt x="1178" y="52"/>
                  </a:cubicBezTo>
                  <a:cubicBezTo>
                    <a:pt x="1133" y="59"/>
                    <a:pt x="1091" y="72"/>
                    <a:pt x="1053" y="91"/>
                  </a:cubicBezTo>
                  <a:cubicBezTo>
                    <a:pt x="1011" y="101"/>
                    <a:pt x="971" y="117"/>
                    <a:pt x="934" y="138"/>
                  </a:cubicBezTo>
                  <a:cubicBezTo>
                    <a:pt x="916" y="144"/>
                    <a:pt x="902" y="151"/>
                    <a:pt x="882" y="158"/>
                  </a:cubicBezTo>
                  <a:lnTo>
                    <a:pt x="790" y="209"/>
                  </a:lnTo>
                  <a:lnTo>
                    <a:pt x="784" y="209"/>
                  </a:lnTo>
                  <a:cubicBezTo>
                    <a:pt x="301" y="523"/>
                    <a:pt x="0" y="1145"/>
                    <a:pt x="0" y="2020"/>
                  </a:cubicBezTo>
                  <a:lnTo>
                    <a:pt x="0" y="12349"/>
                  </a:lnTo>
                  <a:cubicBezTo>
                    <a:pt x="0" y="14154"/>
                    <a:pt x="1268" y="16351"/>
                    <a:pt x="2830" y="17253"/>
                  </a:cubicBezTo>
                  <a:lnTo>
                    <a:pt x="34701" y="35660"/>
                  </a:lnTo>
                  <a:cubicBezTo>
                    <a:pt x="34701" y="35660"/>
                    <a:pt x="34719" y="35673"/>
                    <a:pt x="34753" y="35693"/>
                  </a:cubicBezTo>
                  <a:cubicBezTo>
                    <a:pt x="34791" y="35714"/>
                    <a:pt x="34844" y="35739"/>
                    <a:pt x="34910" y="35779"/>
                  </a:cubicBezTo>
                  <a:cubicBezTo>
                    <a:pt x="34961" y="35810"/>
                    <a:pt x="35015" y="35844"/>
                    <a:pt x="35087" y="35882"/>
                  </a:cubicBezTo>
                  <a:cubicBezTo>
                    <a:pt x="35152" y="35922"/>
                    <a:pt x="35224" y="35961"/>
                    <a:pt x="35309" y="36014"/>
                  </a:cubicBezTo>
                  <a:cubicBezTo>
                    <a:pt x="35471" y="36104"/>
                    <a:pt x="35661" y="36216"/>
                    <a:pt x="35870" y="36335"/>
                  </a:cubicBezTo>
                  <a:lnTo>
                    <a:pt x="36321" y="36596"/>
                  </a:lnTo>
                  <a:cubicBezTo>
                    <a:pt x="36642" y="36778"/>
                    <a:pt x="36988" y="36982"/>
                    <a:pt x="37354" y="37190"/>
                  </a:cubicBezTo>
                  <a:cubicBezTo>
                    <a:pt x="38083" y="37608"/>
                    <a:pt x="39026" y="37824"/>
                    <a:pt x="39972" y="37824"/>
                  </a:cubicBezTo>
                  <a:cubicBezTo>
                    <a:pt x="39987" y="37824"/>
                    <a:pt x="40001" y="37824"/>
                    <a:pt x="40016" y="37824"/>
                  </a:cubicBezTo>
                  <a:lnTo>
                    <a:pt x="40016" y="34713"/>
                  </a:lnTo>
                  <a:cubicBezTo>
                    <a:pt x="38990" y="34713"/>
                    <a:pt x="37969" y="34484"/>
                    <a:pt x="37185" y="34033"/>
                  </a:cubicBezTo>
                  <a:lnTo>
                    <a:pt x="34699" y="32601"/>
                  </a:lnTo>
                  <a:lnTo>
                    <a:pt x="34699" y="32594"/>
                  </a:lnTo>
                  <a:lnTo>
                    <a:pt x="3786" y="14735"/>
                  </a:lnTo>
                  <a:cubicBezTo>
                    <a:pt x="3726" y="14697"/>
                    <a:pt x="3661" y="14650"/>
                    <a:pt x="3602" y="14605"/>
                  </a:cubicBezTo>
                  <a:cubicBezTo>
                    <a:pt x="3534" y="14558"/>
                    <a:pt x="3470" y="14503"/>
                    <a:pt x="3414" y="14441"/>
                  </a:cubicBezTo>
                  <a:lnTo>
                    <a:pt x="3302" y="14331"/>
                  </a:lnTo>
                  <a:cubicBezTo>
                    <a:pt x="3250" y="14272"/>
                    <a:pt x="3201" y="14211"/>
                    <a:pt x="3158" y="14147"/>
                  </a:cubicBezTo>
                  <a:cubicBezTo>
                    <a:pt x="3094" y="14067"/>
                    <a:pt x="3038" y="13982"/>
                    <a:pt x="2988" y="13891"/>
                  </a:cubicBezTo>
                  <a:cubicBezTo>
                    <a:pt x="2937" y="13803"/>
                    <a:pt x="2891" y="13711"/>
                    <a:pt x="2851" y="13617"/>
                  </a:cubicBezTo>
                  <a:cubicBezTo>
                    <a:pt x="2807" y="13527"/>
                    <a:pt x="2772" y="13434"/>
                    <a:pt x="2745" y="13337"/>
                  </a:cubicBezTo>
                  <a:cubicBezTo>
                    <a:pt x="2722" y="13255"/>
                    <a:pt x="2702" y="13171"/>
                    <a:pt x="2687" y="13088"/>
                  </a:cubicBezTo>
                  <a:cubicBezTo>
                    <a:pt x="2678" y="13068"/>
                    <a:pt x="2677" y="13044"/>
                    <a:pt x="2680" y="13023"/>
                  </a:cubicBezTo>
                  <a:cubicBezTo>
                    <a:pt x="2667" y="12989"/>
                    <a:pt x="2663" y="12954"/>
                    <a:pt x="2667" y="12917"/>
                  </a:cubicBezTo>
                  <a:cubicBezTo>
                    <a:pt x="2657" y="12871"/>
                    <a:pt x="2653" y="12822"/>
                    <a:pt x="2655" y="12774"/>
                  </a:cubicBezTo>
                  <a:lnTo>
                    <a:pt x="2655" y="4655"/>
                  </a:lnTo>
                  <a:cubicBezTo>
                    <a:pt x="2655" y="4145"/>
                    <a:pt x="2912" y="3849"/>
                    <a:pt x="3284" y="3849"/>
                  </a:cubicBezTo>
                  <a:cubicBezTo>
                    <a:pt x="3436" y="3849"/>
                    <a:pt x="3606" y="3898"/>
                    <a:pt x="3786" y="4002"/>
                  </a:cubicBezTo>
                  <a:lnTo>
                    <a:pt x="9651" y="7389"/>
                  </a:lnTo>
                  <a:lnTo>
                    <a:pt x="34701" y="21859"/>
                  </a:lnTo>
                  <a:cubicBezTo>
                    <a:pt x="34706" y="21861"/>
                    <a:pt x="34711" y="21863"/>
                    <a:pt x="34714" y="21866"/>
                  </a:cubicBezTo>
                  <a:lnTo>
                    <a:pt x="34819" y="21926"/>
                  </a:lnTo>
                  <a:cubicBezTo>
                    <a:pt x="35001" y="22036"/>
                    <a:pt x="35374" y="22252"/>
                    <a:pt x="35872" y="22533"/>
                  </a:cubicBezTo>
                  <a:lnTo>
                    <a:pt x="36323" y="22795"/>
                  </a:lnTo>
                  <a:cubicBezTo>
                    <a:pt x="36642" y="22979"/>
                    <a:pt x="36990" y="23181"/>
                    <a:pt x="37356" y="23390"/>
                  </a:cubicBezTo>
                  <a:cubicBezTo>
                    <a:pt x="38085" y="23809"/>
                    <a:pt x="39028" y="24025"/>
                    <a:pt x="39974" y="24025"/>
                  </a:cubicBezTo>
                  <a:cubicBezTo>
                    <a:pt x="39988" y="24025"/>
                    <a:pt x="40003" y="24025"/>
                    <a:pt x="40017" y="24025"/>
                  </a:cubicBezTo>
                  <a:lnTo>
                    <a:pt x="40017" y="20899"/>
                  </a:lnTo>
                  <a:cubicBezTo>
                    <a:pt x="38990" y="20899"/>
                    <a:pt x="37970" y="20676"/>
                    <a:pt x="37185" y="20225"/>
                  </a:cubicBezTo>
                  <a:lnTo>
                    <a:pt x="37179" y="20219"/>
                  </a:lnTo>
                  <a:lnTo>
                    <a:pt x="34707" y="18793"/>
                  </a:lnTo>
                  <a:lnTo>
                    <a:pt x="34701" y="18793"/>
                  </a:lnTo>
                  <a:lnTo>
                    <a:pt x="12312" y="5858"/>
                  </a:lnTo>
                  <a:lnTo>
                    <a:pt x="4485" y="1340"/>
                  </a:lnTo>
                  <a:lnTo>
                    <a:pt x="2830" y="386"/>
                  </a:lnTo>
                  <a:cubicBezTo>
                    <a:pt x="2623" y="269"/>
                    <a:pt x="2404" y="173"/>
                    <a:pt x="2177" y="97"/>
                  </a:cubicBezTo>
                  <a:cubicBezTo>
                    <a:pt x="2075" y="66"/>
                    <a:pt x="1970" y="42"/>
                    <a:pt x="1865" y="26"/>
                  </a:cubicBezTo>
                  <a:cubicBezTo>
                    <a:pt x="1770" y="10"/>
                    <a:pt x="1674" y="0"/>
                    <a:pt x="1580" y="0"/>
                  </a:cubicBezTo>
                  <a:close/>
                </a:path>
              </a:pathLst>
            </a:custGeom>
            <a:solidFill>
              <a:srgbClr val="E747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8"/>
            <p:cNvSpPr/>
            <p:nvPr/>
          </p:nvSpPr>
          <p:spPr>
            <a:xfrm>
              <a:off x="2728800" y="1459525"/>
              <a:ext cx="1222925" cy="1179425"/>
            </a:xfrm>
            <a:custGeom>
              <a:avLst/>
              <a:gdLst/>
              <a:ahLst/>
              <a:cxnLst/>
              <a:rect l="l" t="t" r="r" b="b"/>
              <a:pathLst>
                <a:path w="48917" h="47177" extrusionOk="0">
                  <a:moveTo>
                    <a:pt x="24459" y="0"/>
                  </a:moveTo>
                  <a:cubicBezTo>
                    <a:pt x="18213" y="0"/>
                    <a:pt x="11967" y="1376"/>
                    <a:pt x="7202" y="4127"/>
                  </a:cubicBezTo>
                  <a:cubicBezTo>
                    <a:pt x="2380" y="6912"/>
                    <a:pt x="0" y="10571"/>
                    <a:pt x="59" y="14218"/>
                  </a:cubicBezTo>
                  <a:lnTo>
                    <a:pt x="56" y="14218"/>
                  </a:lnTo>
                  <a:lnTo>
                    <a:pt x="56" y="33001"/>
                  </a:lnTo>
                  <a:cubicBezTo>
                    <a:pt x="17" y="36635"/>
                    <a:pt x="2396" y="40277"/>
                    <a:pt x="7200" y="43049"/>
                  </a:cubicBezTo>
                  <a:cubicBezTo>
                    <a:pt x="11966" y="45801"/>
                    <a:pt x="18212" y="47177"/>
                    <a:pt x="24458" y="47177"/>
                  </a:cubicBezTo>
                  <a:cubicBezTo>
                    <a:pt x="30705" y="47177"/>
                    <a:pt x="36951" y="45801"/>
                    <a:pt x="41717" y="43049"/>
                  </a:cubicBezTo>
                  <a:cubicBezTo>
                    <a:pt x="46472" y="40304"/>
                    <a:pt x="48854" y="36709"/>
                    <a:pt x="48864" y="33110"/>
                  </a:cubicBezTo>
                  <a:lnTo>
                    <a:pt x="48864" y="33073"/>
                  </a:lnTo>
                  <a:lnTo>
                    <a:pt x="48864" y="14218"/>
                  </a:lnTo>
                  <a:lnTo>
                    <a:pt x="48859" y="14218"/>
                  </a:lnTo>
                  <a:cubicBezTo>
                    <a:pt x="48916" y="10571"/>
                    <a:pt x="46539" y="6912"/>
                    <a:pt x="41717" y="4127"/>
                  </a:cubicBezTo>
                  <a:cubicBezTo>
                    <a:pt x="36952" y="1376"/>
                    <a:pt x="30705" y="0"/>
                    <a:pt x="24459" y="0"/>
                  </a:cubicBezTo>
                  <a:close/>
                </a:path>
              </a:pathLst>
            </a:custGeom>
            <a:solidFill>
              <a:srgbClr val="3445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8"/>
            <p:cNvSpPr/>
            <p:nvPr/>
          </p:nvSpPr>
          <p:spPr>
            <a:xfrm>
              <a:off x="2728800" y="1459525"/>
              <a:ext cx="1222925" cy="1179425"/>
            </a:xfrm>
            <a:custGeom>
              <a:avLst/>
              <a:gdLst/>
              <a:ahLst/>
              <a:cxnLst/>
              <a:rect l="l" t="t" r="r" b="b"/>
              <a:pathLst>
                <a:path w="48917" h="47177" extrusionOk="0">
                  <a:moveTo>
                    <a:pt x="24459" y="0"/>
                  </a:moveTo>
                  <a:cubicBezTo>
                    <a:pt x="18213" y="0"/>
                    <a:pt x="11967" y="1376"/>
                    <a:pt x="7202" y="4127"/>
                  </a:cubicBezTo>
                  <a:cubicBezTo>
                    <a:pt x="2380" y="6912"/>
                    <a:pt x="0" y="10571"/>
                    <a:pt x="59" y="14218"/>
                  </a:cubicBezTo>
                  <a:lnTo>
                    <a:pt x="56" y="14218"/>
                  </a:lnTo>
                  <a:lnTo>
                    <a:pt x="56" y="33001"/>
                  </a:lnTo>
                  <a:cubicBezTo>
                    <a:pt x="17" y="36635"/>
                    <a:pt x="2396" y="40277"/>
                    <a:pt x="7200" y="43049"/>
                  </a:cubicBezTo>
                  <a:cubicBezTo>
                    <a:pt x="11966" y="45801"/>
                    <a:pt x="18212" y="47177"/>
                    <a:pt x="24458" y="47177"/>
                  </a:cubicBezTo>
                  <a:cubicBezTo>
                    <a:pt x="30705" y="47177"/>
                    <a:pt x="36951" y="45801"/>
                    <a:pt x="41717" y="43049"/>
                  </a:cubicBezTo>
                  <a:cubicBezTo>
                    <a:pt x="46472" y="40304"/>
                    <a:pt x="48854" y="36709"/>
                    <a:pt x="48864" y="33110"/>
                  </a:cubicBezTo>
                  <a:lnTo>
                    <a:pt x="48864" y="33073"/>
                  </a:lnTo>
                  <a:lnTo>
                    <a:pt x="48864" y="14218"/>
                  </a:lnTo>
                  <a:lnTo>
                    <a:pt x="48859" y="14218"/>
                  </a:lnTo>
                  <a:cubicBezTo>
                    <a:pt x="48916" y="10571"/>
                    <a:pt x="46539" y="6912"/>
                    <a:pt x="41717" y="4127"/>
                  </a:cubicBezTo>
                  <a:cubicBezTo>
                    <a:pt x="36952" y="1376"/>
                    <a:pt x="30705" y="0"/>
                    <a:pt x="24459" y="0"/>
                  </a:cubicBezTo>
                  <a:close/>
                </a:path>
              </a:pathLst>
            </a:custGeom>
            <a:solidFill>
              <a:srgbClr val="3445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8"/>
            <p:cNvSpPr/>
            <p:nvPr/>
          </p:nvSpPr>
          <p:spPr>
            <a:xfrm>
              <a:off x="2333525" y="1230575"/>
              <a:ext cx="2013450" cy="1162475"/>
            </a:xfrm>
            <a:custGeom>
              <a:avLst/>
              <a:gdLst/>
              <a:ahLst/>
              <a:cxnLst/>
              <a:rect l="l" t="t" r="r" b="b"/>
              <a:pathLst>
                <a:path w="80538" h="46499" extrusionOk="0">
                  <a:moveTo>
                    <a:pt x="40270" y="0"/>
                  </a:moveTo>
                  <a:lnTo>
                    <a:pt x="1" y="23249"/>
                  </a:lnTo>
                  <a:lnTo>
                    <a:pt x="40270" y="46498"/>
                  </a:lnTo>
                  <a:lnTo>
                    <a:pt x="80538" y="23249"/>
                  </a:lnTo>
                  <a:lnTo>
                    <a:pt x="40270" y="0"/>
                  </a:lnTo>
                  <a:close/>
                </a:path>
              </a:pathLst>
            </a:custGeom>
            <a:solidFill>
              <a:srgbClr val="3E54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8"/>
            <p:cNvSpPr/>
            <p:nvPr/>
          </p:nvSpPr>
          <p:spPr>
            <a:xfrm>
              <a:off x="3319350" y="1816950"/>
              <a:ext cx="524725" cy="305725"/>
            </a:xfrm>
            <a:custGeom>
              <a:avLst/>
              <a:gdLst/>
              <a:ahLst/>
              <a:cxnLst/>
              <a:rect l="l" t="t" r="r" b="b"/>
              <a:pathLst>
                <a:path w="20989" h="12229" extrusionOk="0">
                  <a:moveTo>
                    <a:pt x="809" y="1"/>
                  </a:moveTo>
                  <a:cubicBezTo>
                    <a:pt x="563" y="1"/>
                    <a:pt x="323" y="129"/>
                    <a:pt x="192" y="359"/>
                  </a:cubicBezTo>
                  <a:cubicBezTo>
                    <a:pt x="0" y="696"/>
                    <a:pt x="115" y="1128"/>
                    <a:pt x="453" y="1321"/>
                  </a:cubicBezTo>
                  <a:lnTo>
                    <a:pt x="19568" y="12228"/>
                  </a:lnTo>
                  <a:lnTo>
                    <a:pt x="20989" y="11408"/>
                  </a:lnTo>
                  <a:lnTo>
                    <a:pt x="1155" y="92"/>
                  </a:lnTo>
                  <a:cubicBezTo>
                    <a:pt x="1045" y="30"/>
                    <a:pt x="926" y="1"/>
                    <a:pt x="809" y="1"/>
                  </a:cubicBezTo>
                  <a:close/>
                </a:path>
              </a:pathLst>
            </a:custGeom>
            <a:solidFill>
              <a:srgbClr val="2E44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8"/>
            <p:cNvSpPr/>
            <p:nvPr/>
          </p:nvSpPr>
          <p:spPr>
            <a:xfrm>
              <a:off x="2333525" y="1811800"/>
              <a:ext cx="1006775" cy="622750"/>
            </a:xfrm>
            <a:custGeom>
              <a:avLst/>
              <a:gdLst/>
              <a:ahLst/>
              <a:cxnLst/>
              <a:rect l="l" t="t" r="r" b="b"/>
              <a:pathLst>
                <a:path w="40271" h="24910" extrusionOk="0">
                  <a:moveTo>
                    <a:pt x="1" y="0"/>
                  </a:moveTo>
                  <a:lnTo>
                    <a:pt x="1" y="1661"/>
                  </a:lnTo>
                  <a:lnTo>
                    <a:pt x="40270" y="24910"/>
                  </a:lnTo>
                  <a:lnTo>
                    <a:pt x="40270" y="2324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225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8"/>
            <p:cNvSpPr/>
            <p:nvPr/>
          </p:nvSpPr>
          <p:spPr>
            <a:xfrm>
              <a:off x="3340275" y="1811800"/>
              <a:ext cx="1006700" cy="622750"/>
            </a:xfrm>
            <a:custGeom>
              <a:avLst/>
              <a:gdLst/>
              <a:ahLst/>
              <a:cxnLst/>
              <a:rect l="l" t="t" r="r" b="b"/>
              <a:pathLst>
                <a:path w="40268" h="24910" extrusionOk="0">
                  <a:moveTo>
                    <a:pt x="40268" y="0"/>
                  </a:moveTo>
                  <a:lnTo>
                    <a:pt x="0" y="23249"/>
                  </a:lnTo>
                  <a:lnTo>
                    <a:pt x="0" y="24910"/>
                  </a:lnTo>
                  <a:lnTo>
                    <a:pt x="40268" y="1661"/>
                  </a:lnTo>
                  <a:lnTo>
                    <a:pt x="40268" y="0"/>
                  </a:lnTo>
                  <a:close/>
                </a:path>
              </a:pathLst>
            </a:custGeom>
            <a:solidFill>
              <a:srgbClr val="2E44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8"/>
            <p:cNvSpPr/>
            <p:nvPr/>
          </p:nvSpPr>
          <p:spPr>
            <a:xfrm>
              <a:off x="2729000" y="2081625"/>
              <a:ext cx="1220875" cy="415225"/>
            </a:xfrm>
            <a:custGeom>
              <a:avLst/>
              <a:gdLst/>
              <a:ahLst/>
              <a:cxnLst/>
              <a:rect l="l" t="t" r="r" b="b"/>
              <a:pathLst>
                <a:path w="48835" h="16609" extrusionOk="0">
                  <a:moveTo>
                    <a:pt x="1" y="1"/>
                  </a:moveTo>
                  <a:lnTo>
                    <a:pt x="24451" y="16608"/>
                  </a:lnTo>
                  <a:lnTo>
                    <a:pt x="48835" y="39"/>
                  </a:lnTo>
                  <a:lnTo>
                    <a:pt x="24451" y="1411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31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8"/>
            <p:cNvSpPr/>
            <p:nvPr/>
          </p:nvSpPr>
          <p:spPr>
            <a:xfrm>
              <a:off x="3807625" y="2618700"/>
              <a:ext cx="143850" cy="334800"/>
            </a:xfrm>
            <a:custGeom>
              <a:avLst/>
              <a:gdLst/>
              <a:ahLst/>
              <a:cxnLst/>
              <a:rect l="l" t="t" r="r" b="b"/>
              <a:pathLst>
                <a:path w="5754" h="13392" extrusionOk="0">
                  <a:moveTo>
                    <a:pt x="1812" y="0"/>
                  </a:moveTo>
                  <a:lnTo>
                    <a:pt x="1" y="11731"/>
                  </a:lnTo>
                  <a:cubicBezTo>
                    <a:pt x="1" y="12838"/>
                    <a:pt x="1439" y="13391"/>
                    <a:pt x="2877" y="13391"/>
                  </a:cubicBezTo>
                  <a:cubicBezTo>
                    <a:pt x="4315" y="13391"/>
                    <a:pt x="5753" y="12838"/>
                    <a:pt x="5753" y="11731"/>
                  </a:cubicBezTo>
                  <a:lnTo>
                    <a:pt x="4026" y="0"/>
                  </a:lnTo>
                  <a:cubicBezTo>
                    <a:pt x="3788" y="177"/>
                    <a:pt x="3358" y="271"/>
                    <a:pt x="2922" y="271"/>
                  </a:cubicBezTo>
                  <a:cubicBezTo>
                    <a:pt x="2502" y="271"/>
                    <a:pt x="2077" y="184"/>
                    <a:pt x="1812" y="0"/>
                  </a:cubicBezTo>
                  <a:close/>
                </a:path>
              </a:pathLst>
            </a:custGeom>
            <a:solidFill>
              <a:srgbClr val="FFD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8"/>
            <p:cNvSpPr/>
            <p:nvPr/>
          </p:nvSpPr>
          <p:spPr>
            <a:xfrm>
              <a:off x="3910725" y="2786075"/>
              <a:ext cx="17850" cy="161000"/>
            </a:xfrm>
            <a:custGeom>
              <a:avLst/>
              <a:gdLst/>
              <a:ahLst/>
              <a:cxnLst/>
              <a:rect l="l" t="t" r="r" b="b"/>
              <a:pathLst>
                <a:path w="714" h="6440" extrusionOk="0">
                  <a:moveTo>
                    <a:pt x="0" y="0"/>
                  </a:moveTo>
                  <a:lnTo>
                    <a:pt x="361" y="6439"/>
                  </a:lnTo>
                  <a:cubicBezTo>
                    <a:pt x="481" y="6398"/>
                    <a:pt x="598" y="6348"/>
                    <a:pt x="714" y="629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8"/>
            <p:cNvSpPr/>
            <p:nvPr/>
          </p:nvSpPr>
          <p:spPr>
            <a:xfrm>
              <a:off x="3833525" y="2686775"/>
              <a:ext cx="28250" cy="261425"/>
            </a:xfrm>
            <a:custGeom>
              <a:avLst/>
              <a:gdLst/>
              <a:ahLst/>
              <a:cxnLst/>
              <a:rect l="l" t="t" r="r" b="b"/>
              <a:pathLst>
                <a:path w="1130" h="10457" extrusionOk="0">
                  <a:moveTo>
                    <a:pt x="1130" y="1"/>
                  </a:moveTo>
                  <a:lnTo>
                    <a:pt x="0" y="10316"/>
                  </a:lnTo>
                  <a:cubicBezTo>
                    <a:pt x="121" y="10370"/>
                    <a:pt x="243" y="10417"/>
                    <a:pt x="368" y="10457"/>
                  </a:cubicBezTo>
                  <a:lnTo>
                    <a:pt x="1130" y="1"/>
                  </a:ln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8"/>
            <p:cNvSpPr/>
            <p:nvPr/>
          </p:nvSpPr>
          <p:spPr>
            <a:xfrm>
              <a:off x="3875050" y="2745850"/>
              <a:ext cx="9050" cy="207625"/>
            </a:xfrm>
            <a:custGeom>
              <a:avLst/>
              <a:gdLst/>
              <a:ahLst/>
              <a:cxnLst/>
              <a:rect l="l" t="t" r="r" b="b"/>
              <a:pathLst>
                <a:path w="362" h="8305" extrusionOk="0">
                  <a:moveTo>
                    <a:pt x="177" y="0"/>
                  </a:moveTo>
                  <a:lnTo>
                    <a:pt x="0" y="8301"/>
                  </a:lnTo>
                  <a:cubicBezTo>
                    <a:pt x="60" y="8303"/>
                    <a:pt x="121" y="8305"/>
                    <a:pt x="181" y="8305"/>
                  </a:cubicBezTo>
                  <a:cubicBezTo>
                    <a:pt x="241" y="8305"/>
                    <a:pt x="301" y="8303"/>
                    <a:pt x="361" y="8301"/>
                  </a:cubicBezTo>
                  <a:lnTo>
                    <a:pt x="177" y="0"/>
                  </a:ln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8"/>
            <p:cNvSpPr/>
            <p:nvPr/>
          </p:nvSpPr>
          <p:spPr>
            <a:xfrm>
              <a:off x="3841675" y="2600825"/>
              <a:ext cx="78075" cy="42375"/>
            </a:xfrm>
            <a:custGeom>
              <a:avLst/>
              <a:gdLst/>
              <a:ahLst/>
              <a:cxnLst/>
              <a:rect l="l" t="t" r="r" b="b"/>
              <a:pathLst>
                <a:path w="3123" h="1695" extrusionOk="0">
                  <a:moveTo>
                    <a:pt x="2318" y="1"/>
                  </a:moveTo>
                  <a:cubicBezTo>
                    <a:pt x="2168" y="1"/>
                    <a:pt x="2016" y="49"/>
                    <a:pt x="1887" y="147"/>
                  </a:cubicBezTo>
                  <a:cubicBezTo>
                    <a:pt x="1780" y="227"/>
                    <a:pt x="1683" y="278"/>
                    <a:pt x="1571" y="278"/>
                  </a:cubicBezTo>
                  <a:cubicBezTo>
                    <a:pt x="1469" y="278"/>
                    <a:pt x="1354" y="235"/>
                    <a:pt x="1208" y="134"/>
                  </a:cubicBezTo>
                  <a:cubicBezTo>
                    <a:pt x="1085" y="48"/>
                    <a:pt x="944" y="7"/>
                    <a:pt x="804" y="7"/>
                  </a:cubicBezTo>
                  <a:cubicBezTo>
                    <a:pt x="580" y="7"/>
                    <a:pt x="360" y="114"/>
                    <a:pt x="223" y="313"/>
                  </a:cubicBezTo>
                  <a:cubicBezTo>
                    <a:pt x="0" y="634"/>
                    <a:pt x="80" y="1075"/>
                    <a:pt x="403" y="1299"/>
                  </a:cubicBezTo>
                  <a:cubicBezTo>
                    <a:pt x="784" y="1563"/>
                    <a:pt x="1180" y="1695"/>
                    <a:pt x="1573" y="1695"/>
                  </a:cubicBezTo>
                  <a:cubicBezTo>
                    <a:pt x="1970" y="1695"/>
                    <a:pt x="2364" y="1558"/>
                    <a:pt x="2734" y="1284"/>
                  </a:cubicBezTo>
                  <a:cubicBezTo>
                    <a:pt x="3055" y="1051"/>
                    <a:pt x="3123" y="602"/>
                    <a:pt x="2886" y="286"/>
                  </a:cubicBezTo>
                  <a:cubicBezTo>
                    <a:pt x="2747" y="99"/>
                    <a:pt x="2534" y="1"/>
                    <a:pt x="2318" y="1"/>
                  </a:cubicBezTo>
                  <a:close/>
                </a:path>
              </a:pathLst>
            </a:custGeom>
            <a:solidFill>
              <a:srgbClr val="FC96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8"/>
            <p:cNvSpPr/>
            <p:nvPr/>
          </p:nvSpPr>
          <p:spPr>
            <a:xfrm>
              <a:off x="3319225" y="1797275"/>
              <a:ext cx="578075" cy="800275"/>
            </a:xfrm>
            <a:custGeom>
              <a:avLst/>
              <a:gdLst/>
              <a:ahLst/>
              <a:cxnLst/>
              <a:rect l="l" t="t" r="r" b="b"/>
              <a:pathLst>
                <a:path w="23123" h="32011" extrusionOk="0">
                  <a:moveTo>
                    <a:pt x="810" y="0"/>
                  </a:moveTo>
                  <a:cubicBezTo>
                    <a:pt x="564" y="0"/>
                    <a:pt x="325" y="129"/>
                    <a:pt x="194" y="357"/>
                  </a:cubicBezTo>
                  <a:cubicBezTo>
                    <a:pt x="0" y="698"/>
                    <a:pt x="119" y="1131"/>
                    <a:pt x="458" y="1323"/>
                  </a:cubicBezTo>
                  <a:lnTo>
                    <a:pt x="20638" y="12836"/>
                  </a:lnTo>
                  <a:cubicBezTo>
                    <a:pt x="21298" y="13214"/>
                    <a:pt x="21705" y="13917"/>
                    <a:pt x="21705" y="14678"/>
                  </a:cubicBezTo>
                  <a:lnTo>
                    <a:pt x="21705" y="31304"/>
                  </a:lnTo>
                  <a:cubicBezTo>
                    <a:pt x="21705" y="31695"/>
                    <a:pt x="22023" y="32010"/>
                    <a:pt x="22414" y="32010"/>
                  </a:cubicBezTo>
                  <a:cubicBezTo>
                    <a:pt x="22805" y="32010"/>
                    <a:pt x="23122" y="31695"/>
                    <a:pt x="23122" y="31304"/>
                  </a:cubicBezTo>
                  <a:lnTo>
                    <a:pt x="23122" y="14678"/>
                  </a:lnTo>
                  <a:cubicBezTo>
                    <a:pt x="23120" y="13408"/>
                    <a:pt x="22440" y="12237"/>
                    <a:pt x="21339" y="11607"/>
                  </a:cubicBezTo>
                  <a:lnTo>
                    <a:pt x="1160" y="93"/>
                  </a:lnTo>
                  <a:cubicBezTo>
                    <a:pt x="1049" y="30"/>
                    <a:pt x="929" y="0"/>
                    <a:pt x="810" y="0"/>
                  </a:cubicBezTo>
                  <a:close/>
                </a:path>
              </a:pathLst>
            </a:custGeom>
            <a:solidFill>
              <a:srgbClr val="BBD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8"/>
            <p:cNvSpPr/>
            <p:nvPr/>
          </p:nvSpPr>
          <p:spPr>
            <a:xfrm>
              <a:off x="3840700" y="2540975"/>
              <a:ext cx="80825" cy="77750"/>
            </a:xfrm>
            <a:custGeom>
              <a:avLst/>
              <a:gdLst/>
              <a:ahLst/>
              <a:cxnLst/>
              <a:rect l="l" t="t" r="r" b="b"/>
              <a:pathLst>
                <a:path w="3233" h="3110" extrusionOk="0">
                  <a:moveTo>
                    <a:pt x="1554" y="1"/>
                  </a:moveTo>
                  <a:cubicBezTo>
                    <a:pt x="1354" y="1"/>
                    <a:pt x="1152" y="39"/>
                    <a:pt x="960" y="119"/>
                  </a:cubicBezTo>
                  <a:cubicBezTo>
                    <a:pt x="380" y="359"/>
                    <a:pt x="1" y="926"/>
                    <a:pt x="1" y="1556"/>
                  </a:cubicBezTo>
                  <a:cubicBezTo>
                    <a:pt x="1" y="2413"/>
                    <a:pt x="698" y="3109"/>
                    <a:pt x="1556" y="3109"/>
                  </a:cubicBezTo>
                  <a:cubicBezTo>
                    <a:pt x="2185" y="3109"/>
                    <a:pt x="2751" y="2730"/>
                    <a:pt x="2992" y="2150"/>
                  </a:cubicBezTo>
                  <a:cubicBezTo>
                    <a:pt x="3232" y="1569"/>
                    <a:pt x="3099" y="901"/>
                    <a:pt x="2654" y="456"/>
                  </a:cubicBezTo>
                  <a:cubicBezTo>
                    <a:pt x="2357" y="159"/>
                    <a:pt x="1959" y="1"/>
                    <a:pt x="1554" y="1"/>
                  </a:cubicBezTo>
                  <a:close/>
                </a:path>
              </a:pathLst>
            </a:custGeom>
            <a:solidFill>
              <a:srgbClr val="FFD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8"/>
            <p:cNvSpPr/>
            <p:nvPr/>
          </p:nvSpPr>
          <p:spPr>
            <a:xfrm>
              <a:off x="3838000" y="2541500"/>
              <a:ext cx="80225" cy="77225"/>
            </a:xfrm>
            <a:custGeom>
              <a:avLst/>
              <a:gdLst/>
              <a:ahLst/>
              <a:cxnLst/>
              <a:rect l="l" t="t" r="r" b="b"/>
              <a:pathLst>
                <a:path w="3209" h="3089" extrusionOk="0">
                  <a:moveTo>
                    <a:pt x="1449" y="1"/>
                  </a:moveTo>
                  <a:lnTo>
                    <a:pt x="1449" y="1"/>
                  </a:lnTo>
                  <a:cubicBezTo>
                    <a:pt x="854" y="83"/>
                    <a:pt x="359" y="500"/>
                    <a:pt x="181" y="1074"/>
                  </a:cubicBezTo>
                  <a:cubicBezTo>
                    <a:pt x="0" y="1647"/>
                    <a:pt x="167" y="2271"/>
                    <a:pt x="610" y="2679"/>
                  </a:cubicBezTo>
                  <a:cubicBezTo>
                    <a:pt x="902" y="2947"/>
                    <a:pt x="1278" y="3089"/>
                    <a:pt x="1661" y="3089"/>
                  </a:cubicBezTo>
                  <a:cubicBezTo>
                    <a:pt x="1857" y="3089"/>
                    <a:pt x="2055" y="3051"/>
                    <a:pt x="2244" y="2975"/>
                  </a:cubicBezTo>
                  <a:cubicBezTo>
                    <a:pt x="2801" y="2748"/>
                    <a:pt x="3176" y="2221"/>
                    <a:pt x="3208" y="1622"/>
                  </a:cubicBezTo>
                  <a:lnTo>
                    <a:pt x="3208" y="1622"/>
                  </a:lnTo>
                  <a:cubicBezTo>
                    <a:pt x="3142" y="1904"/>
                    <a:pt x="2687" y="2380"/>
                    <a:pt x="2088" y="2380"/>
                  </a:cubicBezTo>
                  <a:cubicBezTo>
                    <a:pt x="1897" y="2380"/>
                    <a:pt x="1691" y="2332"/>
                    <a:pt x="1479" y="2213"/>
                  </a:cubicBezTo>
                  <a:cubicBezTo>
                    <a:pt x="540" y="1687"/>
                    <a:pt x="720" y="487"/>
                    <a:pt x="1449" y="1"/>
                  </a:cubicBez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8"/>
            <p:cNvSpPr/>
            <p:nvPr/>
          </p:nvSpPr>
          <p:spPr>
            <a:xfrm>
              <a:off x="238125" y="3510450"/>
              <a:ext cx="2191125" cy="1495000"/>
            </a:xfrm>
            <a:custGeom>
              <a:avLst/>
              <a:gdLst/>
              <a:ahLst/>
              <a:cxnLst/>
              <a:rect l="l" t="t" r="r" b="b"/>
              <a:pathLst>
                <a:path w="87645" h="59800" extrusionOk="0">
                  <a:moveTo>
                    <a:pt x="45151" y="0"/>
                  </a:moveTo>
                  <a:cubicBezTo>
                    <a:pt x="45151" y="0"/>
                    <a:pt x="37279" y="13779"/>
                    <a:pt x="23887" y="21475"/>
                  </a:cubicBezTo>
                  <a:cubicBezTo>
                    <a:pt x="10498" y="29169"/>
                    <a:pt x="0" y="35265"/>
                    <a:pt x="0" y="35265"/>
                  </a:cubicBezTo>
                  <a:lnTo>
                    <a:pt x="42495" y="59799"/>
                  </a:lnTo>
                  <a:lnTo>
                    <a:pt x="71709" y="42932"/>
                  </a:lnTo>
                  <a:cubicBezTo>
                    <a:pt x="76457" y="40191"/>
                    <a:pt x="84864" y="32378"/>
                    <a:pt x="87645" y="24534"/>
                  </a:cubicBezTo>
                  <a:lnTo>
                    <a:pt x="45151" y="0"/>
                  </a:lnTo>
                  <a:close/>
                </a:path>
              </a:pathLst>
            </a:custGeom>
            <a:solidFill>
              <a:srgbClr val="C1C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8"/>
            <p:cNvSpPr/>
            <p:nvPr/>
          </p:nvSpPr>
          <p:spPr>
            <a:xfrm>
              <a:off x="677450" y="4685325"/>
              <a:ext cx="730375" cy="385925"/>
            </a:xfrm>
            <a:custGeom>
              <a:avLst/>
              <a:gdLst/>
              <a:ahLst/>
              <a:cxnLst/>
              <a:rect l="l" t="t" r="r" b="b"/>
              <a:pathLst>
                <a:path w="29215" h="15437" extrusionOk="0">
                  <a:moveTo>
                    <a:pt x="23903" y="1"/>
                  </a:moveTo>
                  <a:cubicBezTo>
                    <a:pt x="23903" y="1"/>
                    <a:pt x="13031" y="7170"/>
                    <a:pt x="0" y="7668"/>
                  </a:cubicBezTo>
                  <a:cubicBezTo>
                    <a:pt x="1966" y="8803"/>
                    <a:pt x="5758" y="9447"/>
                    <a:pt x="9474" y="9447"/>
                  </a:cubicBezTo>
                  <a:cubicBezTo>
                    <a:pt x="10780" y="9447"/>
                    <a:pt x="12076" y="9367"/>
                    <a:pt x="13280" y="9202"/>
                  </a:cubicBezTo>
                  <a:lnTo>
                    <a:pt x="13280" y="9202"/>
                  </a:lnTo>
                  <a:cubicBezTo>
                    <a:pt x="13280" y="9202"/>
                    <a:pt x="12631" y="11895"/>
                    <a:pt x="7968" y="15335"/>
                  </a:cubicBezTo>
                  <a:cubicBezTo>
                    <a:pt x="7968" y="15335"/>
                    <a:pt x="8344" y="15437"/>
                    <a:pt x="9079" y="15437"/>
                  </a:cubicBezTo>
                  <a:cubicBezTo>
                    <a:pt x="11648" y="15437"/>
                    <a:pt x="18601" y="14198"/>
                    <a:pt x="29214" y="3068"/>
                  </a:cubicBezTo>
                  <a:lnTo>
                    <a:pt x="23903" y="1"/>
                  </a:lnTo>
                  <a:close/>
                </a:path>
              </a:pathLst>
            </a:custGeom>
            <a:solidFill>
              <a:srgbClr val="C1C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8"/>
            <p:cNvSpPr/>
            <p:nvPr/>
          </p:nvSpPr>
          <p:spPr>
            <a:xfrm>
              <a:off x="876900" y="3625275"/>
              <a:ext cx="689650" cy="362750"/>
            </a:xfrm>
            <a:custGeom>
              <a:avLst/>
              <a:gdLst/>
              <a:ahLst/>
              <a:cxnLst/>
              <a:rect l="l" t="t" r="r" b="b"/>
              <a:pathLst>
                <a:path w="27586" h="14510" extrusionOk="0">
                  <a:moveTo>
                    <a:pt x="13792" y="0"/>
                  </a:moveTo>
                  <a:cubicBezTo>
                    <a:pt x="10577" y="0"/>
                    <a:pt x="7362" y="708"/>
                    <a:pt x="4909" y="2125"/>
                  </a:cubicBezTo>
                  <a:cubicBezTo>
                    <a:pt x="0" y="4957"/>
                    <a:pt x="0" y="9550"/>
                    <a:pt x="4909" y="12384"/>
                  </a:cubicBezTo>
                  <a:cubicBezTo>
                    <a:pt x="7363" y="13801"/>
                    <a:pt x="10578" y="14509"/>
                    <a:pt x="13794" y="14509"/>
                  </a:cubicBezTo>
                  <a:cubicBezTo>
                    <a:pt x="17009" y="14509"/>
                    <a:pt x="20224" y="13801"/>
                    <a:pt x="22678" y="12384"/>
                  </a:cubicBezTo>
                  <a:cubicBezTo>
                    <a:pt x="27585" y="9550"/>
                    <a:pt x="27585" y="4957"/>
                    <a:pt x="22678" y="2125"/>
                  </a:cubicBezTo>
                  <a:cubicBezTo>
                    <a:pt x="20224" y="708"/>
                    <a:pt x="17008" y="0"/>
                    <a:pt x="13792" y="0"/>
                  </a:cubicBezTo>
                  <a:close/>
                </a:path>
              </a:pathLst>
            </a:custGeom>
            <a:solidFill>
              <a:srgbClr val="C1C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8"/>
            <p:cNvSpPr/>
            <p:nvPr/>
          </p:nvSpPr>
          <p:spPr>
            <a:xfrm>
              <a:off x="993375" y="2814600"/>
              <a:ext cx="206925" cy="300225"/>
            </a:xfrm>
            <a:custGeom>
              <a:avLst/>
              <a:gdLst/>
              <a:ahLst/>
              <a:cxnLst/>
              <a:rect l="l" t="t" r="r" b="b"/>
              <a:pathLst>
                <a:path w="8277" h="12009" extrusionOk="0">
                  <a:moveTo>
                    <a:pt x="5498" y="0"/>
                  </a:moveTo>
                  <a:cubicBezTo>
                    <a:pt x="4233" y="62"/>
                    <a:pt x="3339" y="360"/>
                    <a:pt x="2432" y="1272"/>
                  </a:cubicBezTo>
                  <a:cubicBezTo>
                    <a:pt x="1766" y="1942"/>
                    <a:pt x="277" y="6902"/>
                    <a:pt x="130" y="8963"/>
                  </a:cubicBezTo>
                  <a:cubicBezTo>
                    <a:pt x="1" y="10771"/>
                    <a:pt x="1541" y="12009"/>
                    <a:pt x="3313" y="12009"/>
                  </a:cubicBezTo>
                  <a:cubicBezTo>
                    <a:pt x="3560" y="12009"/>
                    <a:pt x="3811" y="11985"/>
                    <a:pt x="4063" y="11935"/>
                  </a:cubicBezTo>
                  <a:cubicBezTo>
                    <a:pt x="5964" y="11559"/>
                    <a:pt x="8277" y="7920"/>
                    <a:pt x="8228" y="6328"/>
                  </a:cubicBezTo>
                  <a:cubicBezTo>
                    <a:pt x="8178" y="4735"/>
                    <a:pt x="5498" y="0"/>
                    <a:pt x="5498" y="0"/>
                  </a:cubicBezTo>
                  <a:close/>
                </a:path>
              </a:pathLst>
            </a:custGeom>
            <a:solidFill>
              <a:srgbClr val="E943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8"/>
            <p:cNvSpPr/>
            <p:nvPr/>
          </p:nvSpPr>
          <p:spPr>
            <a:xfrm>
              <a:off x="1020925" y="2806900"/>
              <a:ext cx="157650" cy="104850"/>
            </a:xfrm>
            <a:custGeom>
              <a:avLst/>
              <a:gdLst/>
              <a:ahLst/>
              <a:cxnLst/>
              <a:rect l="l" t="t" r="r" b="b"/>
              <a:pathLst>
                <a:path w="6306" h="4194" extrusionOk="0">
                  <a:moveTo>
                    <a:pt x="4904" y="1"/>
                  </a:moveTo>
                  <a:cubicBezTo>
                    <a:pt x="4757" y="1"/>
                    <a:pt x="4587" y="10"/>
                    <a:pt x="4389" y="29"/>
                  </a:cubicBezTo>
                  <a:cubicBezTo>
                    <a:pt x="2313" y="238"/>
                    <a:pt x="1462" y="927"/>
                    <a:pt x="1125" y="1379"/>
                  </a:cubicBezTo>
                  <a:cubicBezTo>
                    <a:pt x="787" y="1832"/>
                    <a:pt x="263" y="3119"/>
                    <a:pt x="132" y="3653"/>
                  </a:cubicBezTo>
                  <a:cubicBezTo>
                    <a:pt x="0" y="4188"/>
                    <a:pt x="206" y="4193"/>
                    <a:pt x="206" y="4193"/>
                  </a:cubicBezTo>
                  <a:cubicBezTo>
                    <a:pt x="852" y="2288"/>
                    <a:pt x="1689" y="1279"/>
                    <a:pt x="1689" y="1279"/>
                  </a:cubicBezTo>
                  <a:cubicBezTo>
                    <a:pt x="1863" y="1225"/>
                    <a:pt x="2014" y="1204"/>
                    <a:pt x="2146" y="1204"/>
                  </a:cubicBezTo>
                  <a:cubicBezTo>
                    <a:pt x="2616" y="1204"/>
                    <a:pt x="2826" y="1476"/>
                    <a:pt x="2826" y="1476"/>
                  </a:cubicBezTo>
                  <a:lnTo>
                    <a:pt x="5584" y="815"/>
                  </a:lnTo>
                  <a:cubicBezTo>
                    <a:pt x="5584" y="815"/>
                    <a:pt x="6305" y="1"/>
                    <a:pt x="4904" y="1"/>
                  </a:cubicBezTo>
                  <a:close/>
                </a:path>
              </a:pathLst>
            </a:custGeom>
            <a:solidFill>
              <a:srgbClr val="D830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8"/>
            <p:cNvSpPr/>
            <p:nvPr/>
          </p:nvSpPr>
          <p:spPr>
            <a:xfrm>
              <a:off x="1191425" y="2814600"/>
              <a:ext cx="406850" cy="314000"/>
            </a:xfrm>
            <a:custGeom>
              <a:avLst/>
              <a:gdLst/>
              <a:ahLst/>
              <a:cxnLst/>
              <a:rect l="l" t="t" r="r" b="b"/>
              <a:pathLst>
                <a:path w="16274" h="12560" extrusionOk="0">
                  <a:moveTo>
                    <a:pt x="1198" y="0"/>
                  </a:moveTo>
                  <a:cubicBezTo>
                    <a:pt x="1148" y="0"/>
                    <a:pt x="1098" y="2"/>
                    <a:pt x="1048" y="5"/>
                  </a:cubicBezTo>
                  <a:cubicBezTo>
                    <a:pt x="331" y="56"/>
                    <a:pt x="0" y="462"/>
                    <a:pt x="669" y="1808"/>
                  </a:cubicBezTo>
                  <a:cubicBezTo>
                    <a:pt x="1335" y="3157"/>
                    <a:pt x="2709" y="5573"/>
                    <a:pt x="4057" y="7116"/>
                  </a:cubicBezTo>
                  <a:cubicBezTo>
                    <a:pt x="4712" y="7865"/>
                    <a:pt x="5786" y="8988"/>
                    <a:pt x="7551" y="10003"/>
                  </a:cubicBezTo>
                  <a:cubicBezTo>
                    <a:pt x="8782" y="10712"/>
                    <a:pt x="9871" y="11133"/>
                    <a:pt x="11231" y="11549"/>
                  </a:cubicBezTo>
                  <a:cubicBezTo>
                    <a:pt x="11601" y="11661"/>
                    <a:pt x="11848" y="11836"/>
                    <a:pt x="12530" y="12135"/>
                  </a:cubicBezTo>
                  <a:cubicBezTo>
                    <a:pt x="13109" y="12390"/>
                    <a:pt x="13817" y="12559"/>
                    <a:pt x="14396" y="12559"/>
                  </a:cubicBezTo>
                  <a:cubicBezTo>
                    <a:pt x="14498" y="12559"/>
                    <a:pt x="14596" y="12554"/>
                    <a:pt x="14688" y="12543"/>
                  </a:cubicBezTo>
                  <a:cubicBezTo>
                    <a:pt x="15307" y="12470"/>
                    <a:pt x="15519" y="12346"/>
                    <a:pt x="15557" y="12216"/>
                  </a:cubicBezTo>
                  <a:cubicBezTo>
                    <a:pt x="15607" y="12050"/>
                    <a:pt x="15477" y="11952"/>
                    <a:pt x="15191" y="11952"/>
                  </a:cubicBezTo>
                  <a:cubicBezTo>
                    <a:pt x="15092" y="11952"/>
                    <a:pt x="14971" y="11958"/>
                    <a:pt x="14830" y="11958"/>
                  </a:cubicBezTo>
                  <a:cubicBezTo>
                    <a:pt x="14563" y="11958"/>
                    <a:pt x="14228" y="11936"/>
                    <a:pt x="13845" y="11813"/>
                  </a:cubicBezTo>
                  <a:lnTo>
                    <a:pt x="13845" y="11813"/>
                  </a:lnTo>
                  <a:cubicBezTo>
                    <a:pt x="13845" y="11813"/>
                    <a:pt x="14246" y="11832"/>
                    <a:pt x="14598" y="11832"/>
                  </a:cubicBezTo>
                  <a:cubicBezTo>
                    <a:pt x="14687" y="11832"/>
                    <a:pt x="14772" y="11831"/>
                    <a:pt x="14847" y="11828"/>
                  </a:cubicBezTo>
                  <a:cubicBezTo>
                    <a:pt x="15223" y="11811"/>
                    <a:pt x="15586" y="11739"/>
                    <a:pt x="15833" y="11656"/>
                  </a:cubicBezTo>
                  <a:cubicBezTo>
                    <a:pt x="16140" y="11552"/>
                    <a:pt x="16274" y="11093"/>
                    <a:pt x="15987" y="11084"/>
                  </a:cubicBezTo>
                  <a:cubicBezTo>
                    <a:pt x="15974" y="11084"/>
                    <a:pt x="15962" y="11084"/>
                    <a:pt x="15949" y="11084"/>
                  </a:cubicBezTo>
                  <a:cubicBezTo>
                    <a:pt x="15677" y="11084"/>
                    <a:pt x="15448" y="11152"/>
                    <a:pt x="14916" y="11166"/>
                  </a:cubicBezTo>
                  <a:cubicBezTo>
                    <a:pt x="14875" y="11168"/>
                    <a:pt x="14834" y="11168"/>
                    <a:pt x="14794" y="11168"/>
                  </a:cubicBezTo>
                  <a:cubicBezTo>
                    <a:pt x="14539" y="11168"/>
                    <a:pt x="14284" y="11141"/>
                    <a:pt x="14033" y="11089"/>
                  </a:cubicBezTo>
                  <a:cubicBezTo>
                    <a:pt x="14033" y="11089"/>
                    <a:pt x="14638" y="11043"/>
                    <a:pt x="15134" y="10906"/>
                  </a:cubicBezTo>
                  <a:cubicBezTo>
                    <a:pt x="15632" y="10770"/>
                    <a:pt x="15809" y="10612"/>
                    <a:pt x="15921" y="10501"/>
                  </a:cubicBezTo>
                  <a:cubicBezTo>
                    <a:pt x="16025" y="10397"/>
                    <a:pt x="16025" y="10138"/>
                    <a:pt x="15732" y="10138"/>
                  </a:cubicBezTo>
                  <a:cubicBezTo>
                    <a:pt x="15712" y="10138"/>
                    <a:pt x="15690" y="10140"/>
                    <a:pt x="15667" y="10142"/>
                  </a:cubicBezTo>
                  <a:cubicBezTo>
                    <a:pt x="15367" y="10175"/>
                    <a:pt x="15005" y="10337"/>
                    <a:pt x="14449" y="10337"/>
                  </a:cubicBezTo>
                  <a:cubicBezTo>
                    <a:pt x="14409" y="10337"/>
                    <a:pt x="14368" y="10336"/>
                    <a:pt x="14326" y="10334"/>
                  </a:cubicBezTo>
                  <a:cubicBezTo>
                    <a:pt x="13871" y="10313"/>
                    <a:pt x="13554" y="10236"/>
                    <a:pt x="13616" y="10171"/>
                  </a:cubicBezTo>
                  <a:cubicBezTo>
                    <a:pt x="13679" y="10105"/>
                    <a:pt x="13946" y="10135"/>
                    <a:pt x="14306" y="9968"/>
                  </a:cubicBezTo>
                  <a:cubicBezTo>
                    <a:pt x="14650" y="9810"/>
                    <a:pt x="14892" y="9449"/>
                    <a:pt x="14789" y="9263"/>
                  </a:cubicBezTo>
                  <a:cubicBezTo>
                    <a:pt x="14750" y="9195"/>
                    <a:pt x="14723" y="9169"/>
                    <a:pt x="14686" y="9169"/>
                  </a:cubicBezTo>
                  <a:cubicBezTo>
                    <a:pt x="14621" y="9169"/>
                    <a:pt x="14525" y="9247"/>
                    <a:pt x="14286" y="9315"/>
                  </a:cubicBezTo>
                  <a:cubicBezTo>
                    <a:pt x="13906" y="9424"/>
                    <a:pt x="13537" y="9377"/>
                    <a:pt x="13014" y="9571"/>
                  </a:cubicBezTo>
                  <a:cubicBezTo>
                    <a:pt x="12555" y="9743"/>
                    <a:pt x="12251" y="9840"/>
                    <a:pt x="11795" y="9878"/>
                  </a:cubicBezTo>
                  <a:cubicBezTo>
                    <a:pt x="11778" y="9879"/>
                    <a:pt x="11761" y="9880"/>
                    <a:pt x="11743" y="9880"/>
                  </a:cubicBezTo>
                  <a:cubicBezTo>
                    <a:pt x="11244" y="9880"/>
                    <a:pt x="9959" y="9380"/>
                    <a:pt x="8834" y="8739"/>
                  </a:cubicBezTo>
                  <a:cubicBezTo>
                    <a:pt x="7457" y="7955"/>
                    <a:pt x="6029" y="6511"/>
                    <a:pt x="5496" y="5803"/>
                  </a:cubicBezTo>
                  <a:cubicBezTo>
                    <a:pt x="4346" y="4274"/>
                    <a:pt x="3115" y="1979"/>
                    <a:pt x="2739" y="1148"/>
                  </a:cubicBezTo>
                  <a:cubicBezTo>
                    <a:pt x="2325" y="235"/>
                    <a:pt x="1760" y="0"/>
                    <a:pt x="1198" y="0"/>
                  </a:cubicBezTo>
                  <a:close/>
                </a:path>
              </a:pathLst>
            </a:custGeom>
            <a:solidFill>
              <a:srgbClr val="BD70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8"/>
            <p:cNvSpPr/>
            <p:nvPr/>
          </p:nvSpPr>
          <p:spPr>
            <a:xfrm>
              <a:off x="1123050" y="3683875"/>
              <a:ext cx="137700" cy="115050"/>
            </a:xfrm>
            <a:custGeom>
              <a:avLst/>
              <a:gdLst/>
              <a:ahLst/>
              <a:cxnLst/>
              <a:rect l="l" t="t" r="r" b="b"/>
              <a:pathLst>
                <a:path w="5508" h="4602" extrusionOk="0">
                  <a:moveTo>
                    <a:pt x="532" y="0"/>
                  </a:moveTo>
                  <a:cubicBezTo>
                    <a:pt x="532" y="0"/>
                    <a:pt x="426" y="388"/>
                    <a:pt x="291" y="699"/>
                  </a:cubicBezTo>
                  <a:cubicBezTo>
                    <a:pt x="154" y="1008"/>
                    <a:pt x="0" y="1532"/>
                    <a:pt x="19" y="1805"/>
                  </a:cubicBezTo>
                  <a:cubicBezTo>
                    <a:pt x="39" y="2075"/>
                    <a:pt x="602" y="2540"/>
                    <a:pt x="1008" y="2657"/>
                  </a:cubicBezTo>
                  <a:cubicBezTo>
                    <a:pt x="1415" y="2774"/>
                    <a:pt x="1992" y="3312"/>
                    <a:pt x="2182" y="3646"/>
                  </a:cubicBezTo>
                  <a:cubicBezTo>
                    <a:pt x="2455" y="4125"/>
                    <a:pt x="3307" y="4576"/>
                    <a:pt x="3897" y="4596"/>
                  </a:cubicBezTo>
                  <a:cubicBezTo>
                    <a:pt x="3985" y="4599"/>
                    <a:pt x="4074" y="4601"/>
                    <a:pt x="4164" y="4601"/>
                  </a:cubicBezTo>
                  <a:cubicBezTo>
                    <a:pt x="4676" y="4601"/>
                    <a:pt x="5186" y="4546"/>
                    <a:pt x="5333" y="4364"/>
                  </a:cubicBezTo>
                  <a:cubicBezTo>
                    <a:pt x="5507" y="4150"/>
                    <a:pt x="5354" y="3860"/>
                    <a:pt x="4268" y="2812"/>
                  </a:cubicBezTo>
                  <a:cubicBezTo>
                    <a:pt x="3180" y="1766"/>
                    <a:pt x="2445" y="1120"/>
                    <a:pt x="2182" y="259"/>
                  </a:cubicBezTo>
                  <a:lnTo>
                    <a:pt x="532" y="0"/>
                  </a:ln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8"/>
            <p:cNvSpPr/>
            <p:nvPr/>
          </p:nvSpPr>
          <p:spPr>
            <a:xfrm>
              <a:off x="1081600" y="3764200"/>
              <a:ext cx="65875" cy="144975"/>
            </a:xfrm>
            <a:custGeom>
              <a:avLst/>
              <a:gdLst/>
              <a:ahLst/>
              <a:cxnLst/>
              <a:rect l="l" t="t" r="r" b="b"/>
              <a:pathLst>
                <a:path w="2635" h="5799" extrusionOk="0">
                  <a:moveTo>
                    <a:pt x="487" y="0"/>
                  </a:moveTo>
                  <a:cubicBezTo>
                    <a:pt x="358" y="331"/>
                    <a:pt x="115" y="516"/>
                    <a:pt x="183" y="1387"/>
                  </a:cubicBezTo>
                  <a:cubicBezTo>
                    <a:pt x="250" y="2256"/>
                    <a:pt x="173" y="2603"/>
                    <a:pt x="88" y="3313"/>
                  </a:cubicBezTo>
                  <a:cubicBezTo>
                    <a:pt x="1" y="4023"/>
                    <a:pt x="363" y="4999"/>
                    <a:pt x="704" y="5452"/>
                  </a:cubicBezTo>
                  <a:cubicBezTo>
                    <a:pt x="863" y="5664"/>
                    <a:pt x="1151" y="5798"/>
                    <a:pt x="1442" y="5798"/>
                  </a:cubicBezTo>
                  <a:cubicBezTo>
                    <a:pt x="1774" y="5798"/>
                    <a:pt x="2112" y="5624"/>
                    <a:pt x="2268" y="5195"/>
                  </a:cubicBezTo>
                  <a:cubicBezTo>
                    <a:pt x="2564" y="4388"/>
                    <a:pt x="2634" y="3706"/>
                    <a:pt x="2427" y="2894"/>
                  </a:cubicBezTo>
                  <a:cubicBezTo>
                    <a:pt x="2221" y="2082"/>
                    <a:pt x="2495" y="1462"/>
                    <a:pt x="2358" y="919"/>
                  </a:cubicBezTo>
                  <a:cubicBezTo>
                    <a:pt x="2282" y="602"/>
                    <a:pt x="2171" y="294"/>
                    <a:pt x="2031" y="0"/>
                  </a:cubicBez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8"/>
            <p:cNvSpPr/>
            <p:nvPr/>
          </p:nvSpPr>
          <p:spPr>
            <a:xfrm>
              <a:off x="1051025" y="3150300"/>
              <a:ext cx="238925" cy="619525"/>
            </a:xfrm>
            <a:custGeom>
              <a:avLst/>
              <a:gdLst/>
              <a:ahLst/>
              <a:cxnLst/>
              <a:rect l="l" t="t" r="r" b="b"/>
              <a:pathLst>
                <a:path w="9557" h="24781" extrusionOk="0">
                  <a:moveTo>
                    <a:pt x="5082" y="4174"/>
                  </a:moveTo>
                  <a:lnTo>
                    <a:pt x="5329" y="4244"/>
                  </a:lnTo>
                  <a:lnTo>
                    <a:pt x="5902" y="11350"/>
                  </a:lnTo>
                  <a:cubicBezTo>
                    <a:pt x="5902" y="11350"/>
                    <a:pt x="5115" y="12608"/>
                    <a:pt x="4784" y="13891"/>
                  </a:cubicBezTo>
                  <a:cubicBezTo>
                    <a:pt x="4518" y="14925"/>
                    <a:pt x="3791" y="19129"/>
                    <a:pt x="3518" y="20725"/>
                  </a:cubicBezTo>
                  <a:lnTo>
                    <a:pt x="3518" y="20725"/>
                  </a:lnTo>
                  <a:cubicBezTo>
                    <a:pt x="3596" y="19718"/>
                    <a:pt x="3684" y="18715"/>
                    <a:pt x="3769" y="17998"/>
                  </a:cubicBezTo>
                  <a:cubicBezTo>
                    <a:pt x="4026" y="15830"/>
                    <a:pt x="4111" y="14249"/>
                    <a:pt x="4335" y="12981"/>
                  </a:cubicBezTo>
                  <a:cubicBezTo>
                    <a:pt x="4614" y="11402"/>
                    <a:pt x="5082" y="4174"/>
                    <a:pt x="5082" y="4174"/>
                  </a:cubicBezTo>
                  <a:close/>
                  <a:moveTo>
                    <a:pt x="8804" y="1"/>
                  </a:moveTo>
                  <a:lnTo>
                    <a:pt x="596" y="420"/>
                  </a:lnTo>
                  <a:cubicBezTo>
                    <a:pt x="1" y="2975"/>
                    <a:pt x="788" y="7020"/>
                    <a:pt x="915" y="9115"/>
                  </a:cubicBezTo>
                  <a:cubicBezTo>
                    <a:pt x="1042" y="11211"/>
                    <a:pt x="1227" y="13649"/>
                    <a:pt x="1227" y="13649"/>
                  </a:cubicBezTo>
                  <a:cubicBezTo>
                    <a:pt x="1227" y="13649"/>
                    <a:pt x="587" y="15861"/>
                    <a:pt x="619" y="17564"/>
                  </a:cubicBezTo>
                  <a:cubicBezTo>
                    <a:pt x="653" y="19373"/>
                    <a:pt x="1710" y="24556"/>
                    <a:pt x="1710" y="24556"/>
                  </a:cubicBezTo>
                  <a:cubicBezTo>
                    <a:pt x="1710" y="24556"/>
                    <a:pt x="2011" y="24780"/>
                    <a:pt x="2468" y="24780"/>
                  </a:cubicBezTo>
                  <a:cubicBezTo>
                    <a:pt x="2697" y="24780"/>
                    <a:pt x="2965" y="24724"/>
                    <a:pt x="3254" y="24556"/>
                  </a:cubicBezTo>
                  <a:cubicBezTo>
                    <a:pt x="3254" y="24556"/>
                    <a:pt x="3344" y="23061"/>
                    <a:pt x="3467" y="21397"/>
                  </a:cubicBezTo>
                  <a:lnTo>
                    <a:pt x="3467" y="21397"/>
                  </a:lnTo>
                  <a:cubicBezTo>
                    <a:pt x="3596" y="21518"/>
                    <a:pt x="3944" y="21798"/>
                    <a:pt x="4404" y="21798"/>
                  </a:cubicBezTo>
                  <a:cubicBezTo>
                    <a:pt x="4605" y="21798"/>
                    <a:pt x="4827" y="21745"/>
                    <a:pt x="5062" y="21602"/>
                  </a:cubicBezTo>
                  <a:cubicBezTo>
                    <a:pt x="5062" y="21602"/>
                    <a:pt x="8575" y="13263"/>
                    <a:pt x="9016" y="12500"/>
                  </a:cubicBezTo>
                  <a:cubicBezTo>
                    <a:pt x="9486" y="11686"/>
                    <a:pt x="9556" y="2231"/>
                    <a:pt x="8804" y="1"/>
                  </a:cubicBezTo>
                  <a:close/>
                </a:path>
              </a:pathLst>
            </a:custGeom>
            <a:solidFill>
              <a:srgbClr val="C4D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8"/>
            <p:cNvSpPr/>
            <p:nvPr/>
          </p:nvSpPr>
          <p:spPr>
            <a:xfrm>
              <a:off x="1178100" y="3229700"/>
              <a:ext cx="61050" cy="184775"/>
            </a:xfrm>
            <a:custGeom>
              <a:avLst/>
              <a:gdLst/>
              <a:ahLst/>
              <a:cxnLst/>
              <a:rect l="l" t="t" r="r" b="b"/>
              <a:pathLst>
                <a:path w="2442" h="7391" extrusionOk="0">
                  <a:moveTo>
                    <a:pt x="2441" y="1"/>
                  </a:moveTo>
                  <a:lnTo>
                    <a:pt x="2441" y="1"/>
                  </a:lnTo>
                  <a:cubicBezTo>
                    <a:pt x="1705" y="487"/>
                    <a:pt x="0" y="998"/>
                    <a:pt x="0" y="998"/>
                  </a:cubicBezTo>
                  <a:lnTo>
                    <a:pt x="246" y="1068"/>
                  </a:lnTo>
                  <a:lnTo>
                    <a:pt x="757" y="7391"/>
                  </a:lnTo>
                  <a:cubicBezTo>
                    <a:pt x="757" y="7391"/>
                    <a:pt x="649" y="1331"/>
                    <a:pt x="1065" y="1048"/>
                  </a:cubicBezTo>
                  <a:cubicBezTo>
                    <a:pt x="1481" y="768"/>
                    <a:pt x="2441" y="1"/>
                    <a:pt x="2441" y="1"/>
                  </a:cubicBezTo>
                  <a:close/>
                </a:path>
              </a:pathLst>
            </a:custGeom>
            <a:solidFill>
              <a:srgbClr val="AACA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8"/>
            <p:cNvSpPr/>
            <p:nvPr/>
          </p:nvSpPr>
          <p:spPr>
            <a:xfrm>
              <a:off x="1094525" y="2763600"/>
              <a:ext cx="148100" cy="155575"/>
            </a:xfrm>
            <a:custGeom>
              <a:avLst/>
              <a:gdLst/>
              <a:ahLst/>
              <a:cxnLst/>
              <a:rect l="l" t="t" r="r" b="b"/>
              <a:pathLst>
                <a:path w="5924" h="6223" extrusionOk="0">
                  <a:moveTo>
                    <a:pt x="1360" y="0"/>
                  </a:moveTo>
                  <a:cubicBezTo>
                    <a:pt x="1360" y="0"/>
                    <a:pt x="1494" y="2401"/>
                    <a:pt x="1450" y="2577"/>
                  </a:cubicBezTo>
                  <a:cubicBezTo>
                    <a:pt x="1405" y="2754"/>
                    <a:pt x="506" y="2921"/>
                    <a:pt x="254" y="3131"/>
                  </a:cubicBezTo>
                  <a:cubicBezTo>
                    <a:pt x="0" y="3340"/>
                    <a:pt x="1551" y="5780"/>
                    <a:pt x="2343" y="6142"/>
                  </a:cubicBezTo>
                  <a:cubicBezTo>
                    <a:pt x="2462" y="6197"/>
                    <a:pt x="2619" y="6223"/>
                    <a:pt x="2800" y="6223"/>
                  </a:cubicBezTo>
                  <a:cubicBezTo>
                    <a:pt x="3821" y="6223"/>
                    <a:pt x="5614" y="5409"/>
                    <a:pt x="5763" y="4373"/>
                  </a:cubicBezTo>
                  <a:cubicBezTo>
                    <a:pt x="5923" y="3250"/>
                    <a:pt x="5066" y="2375"/>
                    <a:pt x="4737" y="2069"/>
                  </a:cubicBezTo>
                  <a:cubicBezTo>
                    <a:pt x="4652" y="2050"/>
                    <a:pt x="4547" y="2045"/>
                    <a:pt x="4444" y="2045"/>
                  </a:cubicBezTo>
                  <a:cubicBezTo>
                    <a:pt x="4324" y="2045"/>
                    <a:pt x="4206" y="2052"/>
                    <a:pt x="4128" y="2052"/>
                  </a:cubicBezTo>
                  <a:cubicBezTo>
                    <a:pt x="4100" y="2052"/>
                    <a:pt x="4076" y="2051"/>
                    <a:pt x="4060" y="2049"/>
                  </a:cubicBezTo>
                  <a:lnTo>
                    <a:pt x="3992" y="884"/>
                  </a:lnTo>
                  <a:cubicBezTo>
                    <a:pt x="2919" y="538"/>
                    <a:pt x="1360" y="0"/>
                    <a:pt x="1360" y="0"/>
                  </a:cubicBezTo>
                  <a:close/>
                </a:path>
              </a:pathLst>
            </a:custGeom>
            <a:solidFill>
              <a:srgbClr val="BD70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8"/>
            <p:cNvSpPr/>
            <p:nvPr/>
          </p:nvSpPr>
          <p:spPr>
            <a:xfrm>
              <a:off x="1071250" y="2814625"/>
              <a:ext cx="237875" cy="227200"/>
            </a:xfrm>
            <a:custGeom>
              <a:avLst/>
              <a:gdLst/>
              <a:ahLst/>
              <a:cxnLst/>
              <a:rect l="l" t="t" r="r" b="b"/>
              <a:pathLst>
                <a:path w="9515" h="9088" extrusionOk="0">
                  <a:moveTo>
                    <a:pt x="5472" y="0"/>
                  </a:moveTo>
                  <a:cubicBezTo>
                    <a:pt x="5359" y="0"/>
                    <a:pt x="5249" y="4"/>
                    <a:pt x="5168" y="9"/>
                  </a:cubicBezTo>
                  <a:cubicBezTo>
                    <a:pt x="5168" y="9"/>
                    <a:pt x="5840" y="606"/>
                    <a:pt x="6172" y="1368"/>
                  </a:cubicBezTo>
                  <a:cubicBezTo>
                    <a:pt x="6478" y="2066"/>
                    <a:pt x="6248" y="2796"/>
                    <a:pt x="5660" y="3055"/>
                  </a:cubicBezTo>
                  <a:cubicBezTo>
                    <a:pt x="5390" y="3174"/>
                    <a:pt x="5143" y="3233"/>
                    <a:pt x="4909" y="3233"/>
                  </a:cubicBezTo>
                  <a:cubicBezTo>
                    <a:pt x="4401" y="3233"/>
                    <a:pt x="3953" y="2958"/>
                    <a:pt x="3459" y="2424"/>
                  </a:cubicBezTo>
                  <a:cubicBezTo>
                    <a:pt x="2968" y="1894"/>
                    <a:pt x="2734" y="1209"/>
                    <a:pt x="1954" y="768"/>
                  </a:cubicBezTo>
                  <a:cubicBezTo>
                    <a:pt x="1279" y="870"/>
                    <a:pt x="331" y="1239"/>
                    <a:pt x="224" y="1607"/>
                  </a:cubicBezTo>
                  <a:cubicBezTo>
                    <a:pt x="99" y="2038"/>
                    <a:pt x="1" y="4058"/>
                    <a:pt x="580" y="5605"/>
                  </a:cubicBezTo>
                  <a:cubicBezTo>
                    <a:pt x="1158" y="7152"/>
                    <a:pt x="1838" y="8201"/>
                    <a:pt x="2173" y="8870"/>
                  </a:cubicBezTo>
                  <a:cubicBezTo>
                    <a:pt x="2173" y="8870"/>
                    <a:pt x="2872" y="9088"/>
                    <a:pt x="3877" y="9088"/>
                  </a:cubicBezTo>
                  <a:cubicBezTo>
                    <a:pt x="4792" y="9088"/>
                    <a:pt x="5961" y="8907"/>
                    <a:pt x="7085" y="8215"/>
                  </a:cubicBezTo>
                  <a:cubicBezTo>
                    <a:pt x="7085" y="8215"/>
                    <a:pt x="7324" y="6957"/>
                    <a:pt x="7337" y="6071"/>
                  </a:cubicBezTo>
                  <a:cubicBezTo>
                    <a:pt x="9514" y="4183"/>
                    <a:pt x="7666" y="1841"/>
                    <a:pt x="5830" y="19"/>
                  </a:cubicBezTo>
                  <a:cubicBezTo>
                    <a:pt x="5735" y="5"/>
                    <a:pt x="5602" y="0"/>
                    <a:pt x="5472" y="0"/>
                  </a:cubicBezTo>
                  <a:close/>
                </a:path>
              </a:pathLst>
            </a:custGeom>
            <a:solidFill>
              <a:srgbClr val="F5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8"/>
            <p:cNvSpPr/>
            <p:nvPr/>
          </p:nvSpPr>
          <p:spPr>
            <a:xfrm>
              <a:off x="1096400" y="2828000"/>
              <a:ext cx="71525" cy="199700"/>
            </a:xfrm>
            <a:custGeom>
              <a:avLst/>
              <a:gdLst/>
              <a:ahLst/>
              <a:cxnLst/>
              <a:rect l="l" t="t" r="r" b="b"/>
              <a:pathLst>
                <a:path w="2861" h="7988" extrusionOk="0">
                  <a:moveTo>
                    <a:pt x="1375" y="1"/>
                  </a:moveTo>
                  <a:cubicBezTo>
                    <a:pt x="460" y="1"/>
                    <a:pt x="0" y="527"/>
                    <a:pt x="0" y="527"/>
                  </a:cubicBezTo>
                  <a:cubicBezTo>
                    <a:pt x="590" y="706"/>
                    <a:pt x="1247" y="1626"/>
                    <a:pt x="1285" y="3646"/>
                  </a:cubicBezTo>
                  <a:cubicBezTo>
                    <a:pt x="1315" y="5287"/>
                    <a:pt x="151" y="6544"/>
                    <a:pt x="151" y="6544"/>
                  </a:cubicBezTo>
                  <a:lnTo>
                    <a:pt x="802" y="7987"/>
                  </a:lnTo>
                  <a:cubicBezTo>
                    <a:pt x="802" y="7987"/>
                    <a:pt x="2625" y="6234"/>
                    <a:pt x="2745" y="3646"/>
                  </a:cubicBezTo>
                  <a:cubicBezTo>
                    <a:pt x="2861" y="1142"/>
                    <a:pt x="1375" y="1"/>
                    <a:pt x="1375" y="1"/>
                  </a:cubicBezTo>
                  <a:close/>
                </a:path>
              </a:pathLst>
            </a:custGeom>
            <a:solidFill>
              <a:srgbClr val="D830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8"/>
            <p:cNvSpPr/>
            <p:nvPr/>
          </p:nvSpPr>
          <p:spPr>
            <a:xfrm>
              <a:off x="1128525" y="2763600"/>
              <a:ext cx="67175" cy="57425"/>
            </a:xfrm>
            <a:custGeom>
              <a:avLst/>
              <a:gdLst/>
              <a:ahLst/>
              <a:cxnLst/>
              <a:rect l="l" t="t" r="r" b="b"/>
              <a:pathLst>
                <a:path w="2687" h="2297" extrusionOk="0">
                  <a:moveTo>
                    <a:pt x="0" y="0"/>
                  </a:moveTo>
                  <a:cubicBezTo>
                    <a:pt x="0" y="0"/>
                    <a:pt x="22" y="435"/>
                    <a:pt x="35" y="754"/>
                  </a:cubicBezTo>
                  <a:cubicBezTo>
                    <a:pt x="35" y="754"/>
                    <a:pt x="112" y="1574"/>
                    <a:pt x="1467" y="2216"/>
                  </a:cubicBezTo>
                  <a:cubicBezTo>
                    <a:pt x="1558" y="2258"/>
                    <a:pt x="1743" y="2297"/>
                    <a:pt x="1943" y="2297"/>
                  </a:cubicBezTo>
                  <a:cubicBezTo>
                    <a:pt x="2272" y="2297"/>
                    <a:pt x="2640" y="2192"/>
                    <a:pt x="2687" y="1827"/>
                  </a:cubicBezTo>
                  <a:lnTo>
                    <a:pt x="2632" y="884"/>
                  </a:lnTo>
                  <a:lnTo>
                    <a:pt x="1868" y="6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8"/>
            <p:cNvSpPr/>
            <p:nvPr/>
          </p:nvSpPr>
          <p:spPr>
            <a:xfrm>
              <a:off x="1092725" y="2623850"/>
              <a:ext cx="156625" cy="183800"/>
            </a:xfrm>
            <a:custGeom>
              <a:avLst/>
              <a:gdLst/>
              <a:ahLst/>
              <a:cxnLst/>
              <a:rect l="l" t="t" r="r" b="b"/>
              <a:pathLst>
                <a:path w="6265" h="7352" extrusionOk="0">
                  <a:moveTo>
                    <a:pt x="3156" y="0"/>
                  </a:moveTo>
                  <a:cubicBezTo>
                    <a:pt x="3101" y="0"/>
                    <a:pt x="3044" y="2"/>
                    <a:pt x="2988" y="5"/>
                  </a:cubicBezTo>
                  <a:cubicBezTo>
                    <a:pt x="1295" y="99"/>
                    <a:pt x="0" y="1547"/>
                    <a:pt x="94" y="3240"/>
                  </a:cubicBezTo>
                  <a:cubicBezTo>
                    <a:pt x="149" y="4229"/>
                    <a:pt x="674" y="5069"/>
                    <a:pt x="1432" y="5590"/>
                  </a:cubicBezTo>
                  <a:cubicBezTo>
                    <a:pt x="1432" y="5590"/>
                    <a:pt x="1576" y="6147"/>
                    <a:pt x="1674" y="6264"/>
                  </a:cubicBezTo>
                  <a:cubicBezTo>
                    <a:pt x="2238" y="6922"/>
                    <a:pt x="3733" y="7343"/>
                    <a:pt x="4227" y="7351"/>
                  </a:cubicBezTo>
                  <a:cubicBezTo>
                    <a:pt x="4231" y="7351"/>
                    <a:pt x="4234" y="7352"/>
                    <a:pt x="4238" y="7352"/>
                  </a:cubicBezTo>
                  <a:cubicBezTo>
                    <a:pt x="4660" y="7352"/>
                    <a:pt x="5028" y="6955"/>
                    <a:pt x="5425" y="6299"/>
                  </a:cubicBezTo>
                  <a:cubicBezTo>
                    <a:pt x="6264" y="4920"/>
                    <a:pt x="6057" y="3390"/>
                    <a:pt x="5927" y="2628"/>
                  </a:cubicBezTo>
                  <a:cubicBezTo>
                    <a:pt x="5698" y="1139"/>
                    <a:pt x="4656" y="0"/>
                    <a:pt x="3156" y="0"/>
                  </a:cubicBezTo>
                  <a:close/>
                </a:path>
              </a:pathLst>
            </a:custGeom>
            <a:solidFill>
              <a:srgbClr val="BD70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8"/>
            <p:cNvSpPr/>
            <p:nvPr/>
          </p:nvSpPr>
          <p:spPr>
            <a:xfrm>
              <a:off x="1092550" y="2623825"/>
              <a:ext cx="142600" cy="139800"/>
            </a:xfrm>
            <a:custGeom>
              <a:avLst/>
              <a:gdLst/>
              <a:ahLst/>
              <a:cxnLst/>
              <a:rect l="l" t="t" r="r" b="b"/>
              <a:pathLst>
                <a:path w="5704" h="5592" extrusionOk="0">
                  <a:moveTo>
                    <a:pt x="3166" y="1"/>
                  </a:moveTo>
                  <a:cubicBezTo>
                    <a:pt x="2956" y="1"/>
                    <a:pt x="2741" y="22"/>
                    <a:pt x="2524" y="68"/>
                  </a:cubicBezTo>
                  <a:cubicBezTo>
                    <a:pt x="1229" y="337"/>
                    <a:pt x="230" y="1460"/>
                    <a:pt x="109" y="2778"/>
                  </a:cubicBezTo>
                  <a:cubicBezTo>
                    <a:pt x="1" y="3964"/>
                    <a:pt x="567" y="4992"/>
                    <a:pt x="1439" y="5591"/>
                  </a:cubicBezTo>
                  <a:cubicBezTo>
                    <a:pt x="1406" y="5486"/>
                    <a:pt x="600" y="4288"/>
                    <a:pt x="1426" y="4023"/>
                  </a:cubicBezTo>
                  <a:lnTo>
                    <a:pt x="1426" y="4023"/>
                  </a:lnTo>
                  <a:cubicBezTo>
                    <a:pt x="1558" y="4175"/>
                    <a:pt x="1593" y="4409"/>
                    <a:pt x="1598" y="4651"/>
                  </a:cubicBezTo>
                  <a:cubicBezTo>
                    <a:pt x="1598" y="4651"/>
                    <a:pt x="2007" y="4612"/>
                    <a:pt x="1915" y="4133"/>
                  </a:cubicBezTo>
                  <a:cubicBezTo>
                    <a:pt x="1890" y="3999"/>
                    <a:pt x="1867" y="3876"/>
                    <a:pt x="1845" y="3765"/>
                  </a:cubicBezTo>
                  <a:cubicBezTo>
                    <a:pt x="1772" y="3393"/>
                    <a:pt x="1867" y="3017"/>
                    <a:pt x="2079" y="2701"/>
                  </a:cubicBezTo>
                  <a:cubicBezTo>
                    <a:pt x="2251" y="2447"/>
                    <a:pt x="2397" y="2094"/>
                    <a:pt x="2296" y="1698"/>
                  </a:cubicBezTo>
                  <a:lnTo>
                    <a:pt x="2296" y="1698"/>
                  </a:lnTo>
                  <a:cubicBezTo>
                    <a:pt x="2296" y="1699"/>
                    <a:pt x="2899" y="1968"/>
                    <a:pt x="3769" y="1968"/>
                  </a:cubicBezTo>
                  <a:cubicBezTo>
                    <a:pt x="4033" y="1968"/>
                    <a:pt x="4322" y="1943"/>
                    <a:pt x="4625" y="1879"/>
                  </a:cubicBezTo>
                  <a:cubicBezTo>
                    <a:pt x="5175" y="1764"/>
                    <a:pt x="5549" y="1556"/>
                    <a:pt x="5703" y="1384"/>
                  </a:cubicBezTo>
                  <a:cubicBezTo>
                    <a:pt x="5154" y="551"/>
                    <a:pt x="4223" y="1"/>
                    <a:pt x="3166" y="1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8"/>
            <p:cNvSpPr/>
            <p:nvPr/>
          </p:nvSpPr>
          <p:spPr>
            <a:xfrm>
              <a:off x="1066525" y="2604550"/>
              <a:ext cx="75125" cy="70025"/>
            </a:xfrm>
            <a:custGeom>
              <a:avLst/>
              <a:gdLst/>
              <a:ahLst/>
              <a:cxnLst/>
              <a:rect l="l" t="t" r="r" b="b"/>
              <a:pathLst>
                <a:path w="3005" h="2801" extrusionOk="0">
                  <a:moveTo>
                    <a:pt x="1754" y="0"/>
                  </a:moveTo>
                  <a:cubicBezTo>
                    <a:pt x="1318" y="0"/>
                    <a:pt x="852" y="224"/>
                    <a:pt x="522" y="638"/>
                  </a:cubicBezTo>
                  <a:cubicBezTo>
                    <a:pt x="1" y="1295"/>
                    <a:pt x="21" y="2179"/>
                    <a:pt x="567" y="2613"/>
                  </a:cubicBezTo>
                  <a:cubicBezTo>
                    <a:pt x="729" y="2742"/>
                    <a:pt x="900" y="2800"/>
                    <a:pt x="1073" y="2800"/>
                  </a:cubicBezTo>
                  <a:cubicBezTo>
                    <a:pt x="1485" y="2800"/>
                    <a:pt x="1913" y="2475"/>
                    <a:pt x="2281" y="2013"/>
                  </a:cubicBezTo>
                  <a:cubicBezTo>
                    <a:pt x="2803" y="1357"/>
                    <a:pt x="3005" y="673"/>
                    <a:pt x="2457" y="237"/>
                  </a:cubicBezTo>
                  <a:cubicBezTo>
                    <a:pt x="2255" y="77"/>
                    <a:pt x="2010" y="0"/>
                    <a:pt x="1754" y="0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8"/>
            <p:cNvSpPr/>
            <p:nvPr/>
          </p:nvSpPr>
          <p:spPr>
            <a:xfrm>
              <a:off x="1149950" y="2626300"/>
              <a:ext cx="110200" cy="89625"/>
            </a:xfrm>
            <a:custGeom>
              <a:avLst/>
              <a:gdLst/>
              <a:ahLst/>
              <a:cxnLst/>
              <a:rect l="l" t="t" r="r" b="b"/>
              <a:pathLst>
                <a:path w="4408" h="3585" extrusionOk="0">
                  <a:moveTo>
                    <a:pt x="1849" y="1"/>
                  </a:moveTo>
                  <a:cubicBezTo>
                    <a:pt x="1788" y="1"/>
                    <a:pt x="1725" y="3"/>
                    <a:pt x="1661" y="7"/>
                  </a:cubicBezTo>
                  <a:lnTo>
                    <a:pt x="0" y="1601"/>
                  </a:lnTo>
                  <a:cubicBezTo>
                    <a:pt x="0" y="1601"/>
                    <a:pt x="353" y="2587"/>
                    <a:pt x="213" y="3536"/>
                  </a:cubicBezTo>
                  <a:cubicBezTo>
                    <a:pt x="213" y="3536"/>
                    <a:pt x="513" y="3584"/>
                    <a:pt x="977" y="3584"/>
                  </a:cubicBezTo>
                  <a:cubicBezTo>
                    <a:pt x="1209" y="3584"/>
                    <a:pt x="1482" y="3572"/>
                    <a:pt x="1778" y="3536"/>
                  </a:cubicBezTo>
                  <a:cubicBezTo>
                    <a:pt x="1778" y="3536"/>
                    <a:pt x="1833" y="2610"/>
                    <a:pt x="1664" y="1601"/>
                  </a:cubicBezTo>
                  <a:lnTo>
                    <a:pt x="1664" y="1601"/>
                  </a:lnTo>
                  <a:cubicBezTo>
                    <a:pt x="1664" y="1601"/>
                    <a:pt x="2017" y="2382"/>
                    <a:pt x="2116" y="3454"/>
                  </a:cubicBezTo>
                  <a:cubicBezTo>
                    <a:pt x="2116" y="3454"/>
                    <a:pt x="2196" y="3464"/>
                    <a:pt x="2324" y="3464"/>
                  </a:cubicBezTo>
                  <a:cubicBezTo>
                    <a:pt x="2561" y="3464"/>
                    <a:pt x="2963" y="3429"/>
                    <a:pt x="3329" y="3229"/>
                  </a:cubicBezTo>
                  <a:cubicBezTo>
                    <a:pt x="3329" y="3229"/>
                    <a:pt x="3392" y="2523"/>
                    <a:pt x="3176" y="1959"/>
                  </a:cubicBezTo>
                  <a:lnTo>
                    <a:pt x="3176" y="1959"/>
                  </a:lnTo>
                  <a:cubicBezTo>
                    <a:pt x="3177" y="1959"/>
                    <a:pt x="3521" y="2425"/>
                    <a:pt x="3566" y="3172"/>
                  </a:cubicBezTo>
                  <a:cubicBezTo>
                    <a:pt x="3566" y="3172"/>
                    <a:pt x="3935" y="3130"/>
                    <a:pt x="4176" y="2861"/>
                  </a:cubicBezTo>
                  <a:cubicBezTo>
                    <a:pt x="4408" y="2599"/>
                    <a:pt x="3969" y="1"/>
                    <a:pt x="1849" y="1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8"/>
            <p:cNvSpPr/>
            <p:nvPr/>
          </p:nvSpPr>
          <p:spPr>
            <a:xfrm>
              <a:off x="1089050" y="2717975"/>
              <a:ext cx="39500" cy="49825"/>
            </a:xfrm>
            <a:custGeom>
              <a:avLst/>
              <a:gdLst/>
              <a:ahLst/>
              <a:cxnLst/>
              <a:rect l="l" t="t" r="r" b="b"/>
              <a:pathLst>
                <a:path w="1580" h="1993" extrusionOk="0">
                  <a:moveTo>
                    <a:pt x="973" y="1"/>
                  </a:moveTo>
                  <a:cubicBezTo>
                    <a:pt x="773" y="1"/>
                    <a:pt x="572" y="78"/>
                    <a:pt x="445" y="278"/>
                  </a:cubicBezTo>
                  <a:cubicBezTo>
                    <a:pt x="1" y="973"/>
                    <a:pt x="632" y="1993"/>
                    <a:pt x="1185" y="1993"/>
                  </a:cubicBezTo>
                  <a:cubicBezTo>
                    <a:pt x="1192" y="1993"/>
                    <a:pt x="1200" y="1993"/>
                    <a:pt x="1207" y="1992"/>
                  </a:cubicBezTo>
                  <a:cubicBezTo>
                    <a:pt x="1506" y="1977"/>
                    <a:pt x="1579" y="1825"/>
                    <a:pt x="1579" y="1825"/>
                  </a:cubicBezTo>
                  <a:lnTo>
                    <a:pt x="1566" y="255"/>
                  </a:lnTo>
                  <a:cubicBezTo>
                    <a:pt x="1454" y="112"/>
                    <a:pt x="1214" y="1"/>
                    <a:pt x="973" y="1"/>
                  </a:cubicBezTo>
                  <a:close/>
                </a:path>
              </a:pathLst>
            </a:custGeom>
            <a:solidFill>
              <a:srgbClr val="BD70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8"/>
            <p:cNvSpPr/>
            <p:nvPr/>
          </p:nvSpPr>
          <p:spPr>
            <a:xfrm>
              <a:off x="1065900" y="3010950"/>
              <a:ext cx="209425" cy="195225"/>
            </a:xfrm>
            <a:custGeom>
              <a:avLst/>
              <a:gdLst/>
              <a:ahLst/>
              <a:cxnLst/>
              <a:rect l="l" t="t" r="r" b="b"/>
              <a:pathLst>
                <a:path w="8377" h="7809" extrusionOk="0">
                  <a:moveTo>
                    <a:pt x="6338" y="1"/>
                  </a:moveTo>
                  <a:cubicBezTo>
                    <a:pt x="4866" y="1"/>
                    <a:pt x="2223" y="703"/>
                    <a:pt x="2223" y="703"/>
                  </a:cubicBezTo>
                  <a:cubicBezTo>
                    <a:pt x="2387" y="1015"/>
                    <a:pt x="2412" y="1356"/>
                    <a:pt x="1864" y="2151"/>
                  </a:cubicBezTo>
                  <a:cubicBezTo>
                    <a:pt x="1314" y="2946"/>
                    <a:pt x="205" y="4669"/>
                    <a:pt x="1" y="5994"/>
                  </a:cubicBezTo>
                  <a:cubicBezTo>
                    <a:pt x="438" y="6460"/>
                    <a:pt x="1062" y="7416"/>
                    <a:pt x="2961" y="7716"/>
                  </a:cubicBezTo>
                  <a:cubicBezTo>
                    <a:pt x="3362" y="7780"/>
                    <a:pt x="3748" y="7808"/>
                    <a:pt x="4116" y="7808"/>
                  </a:cubicBezTo>
                  <a:cubicBezTo>
                    <a:pt x="6262" y="7808"/>
                    <a:pt x="7827" y="6847"/>
                    <a:pt x="8376" y="6248"/>
                  </a:cubicBezTo>
                  <a:cubicBezTo>
                    <a:pt x="8376" y="6248"/>
                    <a:pt x="8341" y="5100"/>
                    <a:pt x="7863" y="3028"/>
                  </a:cubicBezTo>
                  <a:cubicBezTo>
                    <a:pt x="7574" y="1782"/>
                    <a:pt x="7414" y="1332"/>
                    <a:pt x="7299" y="360"/>
                  </a:cubicBezTo>
                  <a:cubicBezTo>
                    <a:pt x="7268" y="97"/>
                    <a:pt x="6883" y="1"/>
                    <a:pt x="6338" y="1"/>
                  </a:cubicBezTo>
                  <a:close/>
                </a:path>
              </a:pathLst>
            </a:custGeom>
            <a:solidFill>
              <a:srgbClr val="F5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8"/>
            <p:cNvSpPr/>
            <p:nvPr/>
          </p:nvSpPr>
          <p:spPr>
            <a:xfrm>
              <a:off x="1196025" y="2812050"/>
              <a:ext cx="66675" cy="57300"/>
            </a:xfrm>
            <a:custGeom>
              <a:avLst/>
              <a:gdLst/>
              <a:ahLst/>
              <a:cxnLst/>
              <a:rect l="l" t="t" r="r" b="b"/>
              <a:pathLst>
                <a:path w="2667" h="2292" extrusionOk="0">
                  <a:moveTo>
                    <a:pt x="620" y="0"/>
                  </a:moveTo>
                  <a:cubicBezTo>
                    <a:pt x="447" y="0"/>
                    <a:pt x="238" y="28"/>
                    <a:pt x="0" y="111"/>
                  </a:cubicBezTo>
                  <a:cubicBezTo>
                    <a:pt x="0" y="111"/>
                    <a:pt x="1676" y="787"/>
                    <a:pt x="2667" y="2291"/>
                  </a:cubicBezTo>
                  <a:cubicBezTo>
                    <a:pt x="2667" y="2291"/>
                    <a:pt x="1928" y="645"/>
                    <a:pt x="1150" y="102"/>
                  </a:cubicBezTo>
                  <a:cubicBezTo>
                    <a:pt x="1150" y="102"/>
                    <a:pt x="953" y="0"/>
                    <a:pt x="620" y="0"/>
                  </a:cubicBezTo>
                  <a:close/>
                </a:path>
              </a:pathLst>
            </a:custGeom>
            <a:solidFill>
              <a:srgbClr val="D830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8"/>
            <p:cNvSpPr/>
            <p:nvPr/>
          </p:nvSpPr>
          <p:spPr>
            <a:xfrm>
              <a:off x="1067400" y="2849025"/>
              <a:ext cx="236875" cy="447500"/>
            </a:xfrm>
            <a:custGeom>
              <a:avLst/>
              <a:gdLst/>
              <a:ahLst/>
              <a:cxnLst/>
              <a:rect l="l" t="t" r="r" b="b"/>
              <a:pathLst>
                <a:path w="9475" h="17900" extrusionOk="0">
                  <a:moveTo>
                    <a:pt x="821" y="0"/>
                  </a:moveTo>
                  <a:cubicBezTo>
                    <a:pt x="410" y="0"/>
                    <a:pt x="125" y="392"/>
                    <a:pt x="73" y="1514"/>
                  </a:cubicBezTo>
                  <a:cubicBezTo>
                    <a:pt x="1" y="3016"/>
                    <a:pt x="31" y="5794"/>
                    <a:pt x="460" y="7799"/>
                  </a:cubicBezTo>
                  <a:cubicBezTo>
                    <a:pt x="669" y="8770"/>
                    <a:pt x="1062" y="10275"/>
                    <a:pt x="2113" y="12018"/>
                  </a:cubicBezTo>
                  <a:cubicBezTo>
                    <a:pt x="2846" y="13236"/>
                    <a:pt x="3593" y="14132"/>
                    <a:pt x="4580" y="15154"/>
                  </a:cubicBezTo>
                  <a:cubicBezTo>
                    <a:pt x="4851" y="15433"/>
                    <a:pt x="4981" y="15707"/>
                    <a:pt x="5433" y="16299"/>
                  </a:cubicBezTo>
                  <a:cubicBezTo>
                    <a:pt x="5882" y="16892"/>
                    <a:pt x="6545" y="17467"/>
                    <a:pt x="7122" y="17702"/>
                  </a:cubicBezTo>
                  <a:cubicBezTo>
                    <a:pt x="7467" y="17845"/>
                    <a:pt x="7694" y="17899"/>
                    <a:pt x="7841" y="17899"/>
                  </a:cubicBezTo>
                  <a:cubicBezTo>
                    <a:pt x="7939" y="17899"/>
                    <a:pt x="8001" y="17875"/>
                    <a:pt x="8041" y="17837"/>
                  </a:cubicBezTo>
                  <a:cubicBezTo>
                    <a:pt x="8164" y="17719"/>
                    <a:pt x="8097" y="17568"/>
                    <a:pt x="7847" y="17430"/>
                  </a:cubicBezTo>
                  <a:cubicBezTo>
                    <a:pt x="7596" y="17293"/>
                    <a:pt x="7159" y="17106"/>
                    <a:pt x="6737" y="16656"/>
                  </a:cubicBezTo>
                  <a:lnTo>
                    <a:pt x="6737" y="16656"/>
                  </a:lnTo>
                  <a:cubicBezTo>
                    <a:pt x="6738" y="16656"/>
                    <a:pt x="7270" y="16985"/>
                    <a:pt x="7606" y="17154"/>
                  </a:cubicBezTo>
                  <a:cubicBezTo>
                    <a:pt x="7944" y="17323"/>
                    <a:pt x="8296" y="17435"/>
                    <a:pt x="8552" y="17483"/>
                  </a:cubicBezTo>
                  <a:cubicBezTo>
                    <a:pt x="8576" y="17488"/>
                    <a:pt x="8601" y="17490"/>
                    <a:pt x="8625" y="17490"/>
                  </a:cubicBezTo>
                  <a:cubicBezTo>
                    <a:pt x="8920" y="17490"/>
                    <a:pt x="9193" y="17191"/>
                    <a:pt x="8963" y="17057"/>
                  </a:cubicBezTo>
                  <a:cubicBezTo>
                    <a:pt x="8714" y="16912"/>
                    <a:pt x="8482" y="16867"/>
                    <a:pt x="7987" y="16609"/>
                  </a:cubicBezTo>
                  <a:cubicBezTo>
                    <a:pt x="7723" y="16474"/>
                    <a:pt x="7478" y="16307"/>
                    <a:pt x="7254" y="16115"/>
                  </a:cubicBezTo>
                  <a:lnTo>
                    <a:pt x="7254" y="16115"/>
                  </a:lnTo>
                  <a:cubicBezTo>
                    <a:pt x="7254" y="16115"/>
                    <a:pt x="7805" y="16366"/>
                    <a:pt x="8306" y="16487"/>
                  </a:cubicBezTo>
                  <a:cubicBezTo>
                    <a:pt x="8539" y="16545"/>
                    <a:pt x="8713" y="16564"/>
                    <a:pt x="8848" y="16564"/>
                  </a:cubicBezTo>
                  <a:cubicBezTo>
                    <a:pt x="9004" y="16564"/>
                    <a:pt x="9109" y="16538"/>
                    <a:pt x="9190" y="16516"/>
                  </a:cubicBezTo>
                  <a:cubicBezTo>
                    <a:pt x="9341" y="16472"/>
                    <a:pt x="9474" y="16218"/>
                    <a:pt x="9142" y="16078"/>
                  </a:cubicBezTo>
                  <a:cubicBezTo>
                    <a:pt x="8843" y="15953"/>
                    <a:pt x="8410" y="15923"/>
                    <a:pt x="7877" y="15595"/>
                  </a:cubicBezTo>
                  <a:cubicBezTo>
                    <a:pt x="7489" y="15356"/>
                    <a:pt x="7249" y="15136"/>
                    <a:pt x="7336" y="15107"/>
                  </a:cubicBezTo>
                  <a:cubicBezTo>
                    <a:pt x="7342" y="15105"/>
                    <a:pt x="7350" y="15104"/>
                    <a:pt x="7358" y="15104"/>
                  </a:cubicBezTo>
                  <a:cubicBezTo>
                    <a:pt x="7457" y="15104"/>
                    <a:pt x="7671" y="15240"/>
                    <a:pt x="8036" y="15266"/>
                  </a:cubicBezTo>
                  <a:cubicBezTo>
                    <a:pt x="8060" y="15268"/>
                    <a:pt x="8084" y="15269"/>
                    <a:pt x="8109" y="15269"/>
                  </a:cubicBezTo>
                  <a:cubicBezTo>
                    <a:pt x="8462" y="15269"/>
                    <a:pt x="8801" y="15082"/>
                    <a:pt x="8801" y="14884"/>
                  </a:cubicBezTo>
                  <a:cubicBezTo>
                    <a:pt x="8799" y="14670"/>
                    <a:pt x="8719" y="14775"/>
                    <a:pt x="8335" y="14686"/>
                  </a:cubicBezTo>
                  <a:cubicBezTo>
                    <a:pt x="7950" y="14598"/>
                    <a:pt x="7651" y="14376"/>
                    <a:pt x="7100" y="14294"/>
                  </a:cubicBezTo>
                  <a:cubicBezTo>
                    <a:pt x="6614" y="14220"/>
                    <a:pt x="6300" y="14157"/>
                    <a:pt x="5884" y="13970"/>
                  </a:cubicBezTo>
                  <a:cubicBezTo>
                    <a:pt x="5468" y="13781"/>
                    <a:pt x="4545" y="12683"/>
                    <a:pt x="3849" y="11535"/>
                  </a:cubicBezTo>
                  <a:cubicBezTo>
                    <a:pt x="3025" y="10182"/>
                    <a:pt x="2475" y="8227"/>
                    <a:pt x="2353" y="7348"/>
                  </a:cubicBezTo>
                  <a:cubicBezTo>
                    <a:pt x="2089" y="5455"/>
                    <a:pt x="2128" y="2849"/>
                    <a:pt x="2203" y="1942"/>
                  </a:cubicBezTo>
                  <a:cubicBezTo>
                    <a:pt x="2293" y="852"/>
                    <a:pt x="1834" y="381"/>
                    <a:pt x="1279" y="122"/>
                  </a:cubicBezTo>
                  <a:cubicBezTo>
                    <a:pt x="1114" y="45"/>
                    <a:pt x="960" y="0"/>
                    <a:pt x="821" y="0"/>
                  </a:cubicBezTo>
                  <a:close/>
                </a:path>
              </a:pathLst>
            </a:custGeom>
            <a:solidFill>
              <a:srgbClr val="BD70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8"/>
            <p:cNvSpPr/>
            <p:nvPr/>
          </p:nvSpPr>
          <p:spPr>
            <a:xfrm>
              <a:off x="5772900" y="3235250"/>
              <a:ext cx="1610525" cy="962075"/>
            </a:xfrm>
            <a:custGeom>
              <a:avLst/>
              <a:gdLst/>
              <a:ahLst/>
              <a:cxnLst/>
              <a:rect l="l" t="t" r="r" b="b"/>
              <a:pathLst>
                <a:path w="64421" h="38483" extrusionOk="0">
                  <a:moveTo>
                    <a:pt x="57900" y="1"/>
                  </a:moveTo>
                  <a:cubicBezTo>
                    <a:pt x="57325" y="1"/>
                    <a:pt x="56804" y="130"/>
                    <a:pt x="56388" y="419"/>
                  </a:cubicBezTo>
                  <a:lnTo>
                    <a:pt x="51324" y="3378"/>
                  </a:lnTo>
                  <a:cubicBezTo>
                    <a:pt x="51317" y="3381"/>
                    <a:pt x="51317" y="3381"/>
                    <a:pt x="51315" y="3386"/>
                  </a:cubicBezTo>
                  <a:lnTo>
                    <a:pt x="48877" y="4769"/>
                  </a:lnTo>
                  <a:cubicBezTo>
                    <a:pt x="48847" y="4788"/>
                    <a:pt x="48819" y="4811"/>
                    <a:pt x="48794" y="4836"/>
                  </a:cubicBezTo>
                  <a:lnTo>
                    <a:pt x="45063" y="6991"/>
                  </a:lnTo>
                  <a:lnTo>
                    <a:pt x="44747" y="7172"/>
                  </a:lnTo>
                  <a:cubicBezTo>
                    <a:pt x="44746" y="7174"/>
                    <a:pt x="44744" y="7177"/>
                    <a:pt x="44741" y="7179"/>
                  </a:cubicBezTo>
                  <a:lnTo>
                    <a:pt x="9799" y="27342"/>
                  </a:lnTo>
                  <a:lnTo>
                    <a:pt x="9796" y="27335"/>
                  </a:lnTo>
                  <a:lnTo>
                    <a:pt x="2562" y="35569"/>
                  </a:lnTo>
                  <a:lnTo>
                    <a:pt x="0" y="38482"/>
                  </a:lnTo>
                  <a:lnTo>
                    <a:pt x="0" y="38482"/>
                  </a:lnTo>
                  <a:lnTo>
                    <a:pt x="14635" y="35579"/>
                  </a:lnTo>
                  <a:lnTo>
                    <a:pt x="63413" y="7389"/>
                  </a:lnTo>
                  <a:cubicBezTo>
                    <a:pt x="64230" y="6824"/>
                    <a:pt x="64421" y="5839"/>
                    <a:pt x="64202" y="4731"/>
                  </a:cubicBezTo>
                  <a:cubicBezTo>
                    <a:pt x="63745" y="2332"/>
                    <a:pt x="60339" y="1"/>
                    <a:pt x="57900" y="1"/>
                  </a:cubicBezTo>
                  <a:close/>
                </a:path>
              </a:pathLst>
            </a:custGeom>
            <a:solidFill>
              <a:srgbClr val="C1C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8"/>
            <p:cNvSpPr/>
            <p:nvPr/>
          </p:nvSpPr>
          <p:spPr>
            <a:xfrm>
              <a:off x="5772900" y="3843750"/>
              <a:ext cx="486950" cy="294300"/>
            </a:xfrm>
            <a:custGeom>
              <a:avLst/>
              <a:gdLst/>
              <a:ahLst/>
              <a:cxnLst/>
              <a:rect l="l" t="t" r="r" b="b"/>
              <a:pathLst>
                <a:path w="19478" h="11772" extrusionOk="0">
                  <a:moveTo>
                    <a:pt x="12051" y="1"/>
                  </a:moveTo>
                  <a:cubicBezTo>
                    <a:pt x="11314" y="1"/>
                    <a:pt x="10549" y="191"/>
                    <a:pt x="9796" y="624"/>
                  </a:cubicBezTo>
                  <a:lnTo>
                    <a:pt x="0" y="11772"/>
                  </a:lnTo>
                  <a:lnTo>
                    <a:pt x="0" y="11772"/>
                  </a:lnTo>
                  <a:lnTo>
                    <a:pt x="14633" y="8869"/>
                  </a:lnTo>
                  <a:cubicBezTo>
                    <a:pt x="19478" y="6080"/>
                    <a:pt x="16214" y="1"/>
                    <a:pt x="12051" y="1"/>
                  </a:cubicBezTo>
                  <a:close/>
                </a:path>
              </a:pathLst>
            </a:custGeom>
            <a:solidFill>
              <a:srgbClr val="FFF5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8"/>
            <p:cNvSpPr/>
            <p:nvPr/>
          </p:nvSpPr>
          <p:spPr>
            <a:xfrm>
              <a:off x="5772900" y="3942075"/>
              <a:ext cx="437150" cy="195975"/>
            </a:xfrm>
            <a:custGeom>
              <a:avLst/>
              <a:gdLst/>
              <a:ahLst/>
              <a:cxnLst/>
              <a:rect l="l" t="t" r="r" b="b"/>
              <a:pathLst>
                <a:path w="17486" h="7839" extrusionOk="0">
                  <a:moveTo>
                    <a:pt x="15228" y="1"/>
                  </a:moveTo>
                  <a:lnTo>
                    <a:pt x="0" y="7839"/>
                  </a:lnTo>
                  <a:lnTo>
                    <a:pt x="14635" y="4935"/>
                  </a:lnTo>
                  <a:cubicBezTo>
                    <a:pt x="17475" y="3299"/>
                    <a:pt x="17485" y="2168"/>
                    <a:pt x="15228" y="1"/>
                  </a:cubicBezTo>
                  <a:close/>
                </a:path>
              </a:pathLst>
            </a:custGeom>
            <a:solidFill>
              <a:srgbClr val="F2E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8"/>
            <p:cNvSpPr/>
            <p:nvPr/>
          </p:nvSpPr>
          <p:spPr>
            <a:xfrm>
              <a:off x="5772900" y="4065175"/>
              <a:ext cx="101800" cy="72875"/>
            </a:xfrm>
            <a:custGeom>
              <a:avLst/>
              <a:gdLst/>
              <a:ahLst/>
              <a:cxnLst/>
              <a:rect l="l" t="t" r="r" b="b"/>
              <a:pathLst>
                <a:path w="4072" h="2915" extrusionOk="0">
                  <a:moveTo>
                    <a:pt x="2562" y="1"/>
                  </a:moveTo>
                  <a:lnTo>
                    <a:pt x="0" y="2915"/>
                  </a:lnTo>
                  <a:lnTo>
                    <a:pt x="4072" y="2106"/>
                  </a:lnTo>
                  <a:lnTo>
                    <a:pt x="2939" y="1942"/>
                  </a:lnTo>
                  <a:lnTo>
                    <a:pt x="3534" y="1371"/>
                  </a:lnTo>
                  <a:lnTo>
                    <a:pt x="3534" y="1371"/>
                  </a:lnTo>
                  <a:lnTo>
                    <a:pt x="2600" y="1399"/>
                  </a:lnTo>
                  <a:lnTo>
                    <a:pt x="3016" y="604"/>
                  </a:lnTo>
                  <a:lnTo>
                    <a:pt x="2291" y="846"/>
                  </a:lnTo>
                  <a:lnTo>
                    <a:pt x="2562" y="1"/>
                  </a:lnTo>
                  <a:close/>
                </a:path>
              </a:pathLst>
            </a:custGeom>
            <a:solidFill>
              <a:srgbClr val="191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8"/>
            <p:cNvSpPr/>
            <p:nvPr/>
          </p:nvSpPr>
          <p:spPr>
            <a:xfrm>
              <a:off x="6017875" y="3260625"/>
              <a:ext cx="1164725" cy="804825"/>
            </a:xfrm>
            <a:custGeom>
              <a:avLst/>
              <a:gdLst/>
              <a:ahLst/>
              <a:cxnLst/>
              <a:rect l="l" t="t" r="r" b="b"/>
              <a:pathLst>
                <a:path w="46589" h="32193" extrusionOk="0">
                  <a:moveTo>
                    <a:pt x="46589" y="8095"/>
                  </a:moveTo>
                  <a:lnTo>
                    <a:pt x="46547" y="8119"/>
                  </a:lnTo>
                  <a:lnTo>
                    <a:pt x="46547" y="8119"/>
                  </a:lnTo>
                  <a:cubicBezTo>
                    <a:pt x="46561" y="8112"/>
                    <a:pt x="46575" y="8104"/>
                    <a:pt x="46589" y="8095"/>
                  </a:cubicBezTo>
                  <a:close/>
                  <a:moveTo>
                    <a:pt x="41516" y="0"/>
                  </a:moveTo>
                  <a:lnTo>
                    <a:pt x="38997" y="1450"/>
                  </a:lnTo>
                  <a:lnTo>
                    <a:pt x="0" y="23952"/>
                  </a:lnTo>
                  <a:cubicBezTo>
                    <a:pt x="144" y="23870"/>
                    <a:pt x="309" y="23831"/>
                    <a:pt x="490" y="23831"/>
                  </a:cubicBezTo>
                  <a:cubicBezTo>
                    <a:pt x="1701" y="23831"/>
                    <a:pt x="3638" y="25566"/>
                    <a:pt x="4720" y="27662"/>
                  </a:cubicBezTo>
                  <a:cubicBezTo>
                    <a:pt x="5420" y="29018"/>
                    <a:pt x="5990" y="31528"/>
                    <a:pt x="4836" y="32193"/>
                  </a:cubicBezTo>
                  <a:lnTo>
                    <a:pt x="44181" y="9488"/>
                  </a:lnTo>
                  <a:lnTo>
                    <a:pt x="45496" y="8723"/>
                  </a:lnTo>
                  <a:lnTo>
                    <a:pt x="46547" y="8119"/>
                  </a:lnTo>
                  <a:lnTo>
                    <a:pt x="46547" y="8119"/>
                  </a:lnTo>
                  <a:cubicBezTo>
                    <a:pt x="46464" y="8162"/>
                    <a:pt x="46372" y="8183"/>
                    <a:pt x="46273" y="8183"/>
                  </a:cubicBezTo>
                  <a:cubicBezTo>
                    <a:pt x="44419" y="8183"/>
                    <a:pt x="40028" y="969"/>
                    <a:pt x="41516" y="0"/>
                  </a:cubicBezTo>
                  <a:close/>
                </a:path>
              </a:pathLst>
            </a:custGeom>
            <a:solidFill>
              <a:srgbClr val="FFD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8"/>
            <p:cNvSpPr/>
            <p:nvPr/>
          </p:nvSpPr>
          <p:spPr>
            <a:xfrm>
              <a:off x="6135875" y="3418550"/>
              <a:ext cx="1019400" cy="646900"/>
            </a:xfrm>
            <a:custGeom>
              <a:avLst/>
              <a:gdLst/>
              <a:ahLst/>
              <a:cxnLst/>
              <a:rect l="l" t="t" r="r" b="b"/>
              <a:pathLst>
                <a:path w="40776" h="25876" extrusionOk="0">
                  <a:moveTo>
                    <a:pt x="37548" y="0"/>
                  </a:moveTo>
                  <a:lnTo>
                    <a:pt x="0" y="21345"/>
                  </a:lnTo>
                  <a:cubicBezTo>
                    <a:pt x="660" y="22563"/>
                    <a:pt x="1257" y="25219"/>
                    <a:pt x="116" y="25876"/>
                  </a:cubicBezTo>
                  <a:lnTo>
                    <a:pt x="39461" y="3171"/>
                  </a:lnTo>
                  <a:lnTo>
                    <a:pt x="40776" y="2406"/>
                  </a:lnTo>
                  <a:lnTo>
                    <a:pt x="37548" y="0"/>
                  </a:ln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8"/>
            <p:cNvSpPr/>
            <p:nvPr/>
          </p:nvSpPr>
          <p:spPr>
            <a:xfrm>
              <a:off x="7033075" y="3155125"/>
              <a:ext cx="350350" cy="310100"/>
            </a:xfrm>
            <a:custGeom>
              <a:avLst/>
              <a:gdLst/>
              <a:ahLst/>
              <a:cxnLst/>
              <a:rect l="l" t="t" r="r" b="b"/>
              <a:pathLst>
                <a:path w="14014" h="12404" extrusionOk="0">
                  <a:moveTo>
                    <a:pt x="8665" y="0"/>
                  </a:moveTo>
                  <a:cubicBezTo>
                    <a:pt x="8273" y="0"/>
                    <a:pt x="7897" y="107"/>
                    <a:pt x="7553" y="346"/>
                  </a:cubicBezTo>
                  <a:lnTo>
                    <a:pt x="917" y="4210"/>
                  </a:lnTo>
                  <a:cubicBezTo>
                    <a:pt x="908" y="4213"/>
                    <a:pt x="908" y="4213"/>
                    <a:pt x="906" y="4220"/>
                  </a:cubicBezTo>
                  <a:cubicBezTo>
                    <a:pt x="1" y="4807"/>
                    <a:pt x="1277" y="7707"/>
                    <a:pt x="2826" y="9891"/>
                  </a:cubicBezTo>
                  <a:cubicBezTo>
                    <a:pt x="3823" y="11297"/>
                    <a:pt x="4938" y="12403"/>
                    <a:pt x="5664" y="12403"/>
                  </a:cubicBezTo>
                  <a:cubicBezTo>
                    <a:pt x="5780" y="12403"/>
                    <a:pt x="5886" y="12375"/>
                    <a:pt x="5981" y="12315"/>
                  </a:cubicBezTo>
                  <a:lnTo>
                    <a:pt x="13005" y="8223"/>
                  </a:lnTo>
                  <a:cubicBezTo>
                    <a:pt x="13823" y="7659"/>
                    <a:pt x="14014" y="6673"/>
                    <a:pt x="13795" y="5565"/>
                  </a:cubicBezTo>
                  <a:cubicBezTo>
                    <a:pt x="13318" y="3068"/>
                    <a:pt x="10764" y="0"/>
                    <a:pt x="8665" y="0"/>
                  </a:cubicBezTo>
                  <a:close/>
                </a:path>
              </a:pathLst>
            </a:custGeom>
            <a:solidFill>
              <a:srgbClr val="F95D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8"/>
            <p:cNvSpPr/>
            <p:nvPr/>
          </p:nvSpPr>
          <p:spPr>
            <a:xfrm>
              <a:off x="7042650" y="3155125"/>
              <a:ext cx="338775" cy="207900"/>
            </a:xfrm>
            <a:custGeom>
              <a:avLst/>
              <a:gdLst/>
              <a:ahLst/>
              <a:cxnLst/>
              <a:rect l="l" t="t" r="r" b="b"/>
              <a:pathLst>
                <a:path w="13551" h="8316" extrusionOk="0">
                  <a:moveTo>
                    <a:pt x="8283" y="0"/>
                  </a:moveTo>
                  <a:cubicBezTo>
                    <a:pt x="7890" y="0"/>
                    <a:pt x="7514" y="107"/>
                    <a:pt x="7170" y="346"/>
                  </a:cubicBezTo>
                  <a:lnTo>
                    <a:pt x="534" y="4210"/>
                  </a:lnTo>
                  <a:cubicBezTo>
                    <a:pt x="525" y="4213"/>
                    <a:pt x="525" y="4213"/>
                    <a:pt x="523" y="4220"/>
                  </a:cubicBezTo>
                  <a:cubicBezTo>
                    <a:pt x="1" y="4559"/>
                    <a:pt x="208" y="5674"/>
                    <a:pt x="774" y="6975"/>
                  </a:cubicBezTo>
                  <a:lnTo>
                    <a:pt x="5135" y="8315"/>
                  </a:lnTo>
                  <a:lnTo>
                    <a:pt x="12064" y="4153"/>
                  </a:lnTo>
                  <a:cubicBezTo>
                    <a:pt x="12064" y="4153"/>
                    <a:pt x="13372" y="4898"/>
                    <a:pt x="13277" y="7448"/>
                  </a:cubicBezTo>
                  <a:cubicBezTo>
                    <a:pt x="13522" y="6918"/>
                    <a:pt x="13551" y="6267"/>
                    <a:pt x="13412" y="5565"/>
                  </a:cubicBezTo>
                  <a:cubicBezTo>
                    <a:pt x="12936" y="3068"/>
                    <a:pt x="10381" y="0"/>
                    <a:pt x="8283" y="0"/>
                  </a:cubicBezTo>
                  <a:close/>
                </a:path>
              </a:pathLst>
            </a:custGeom>
            <a:solidFill>
              <a:srgbClr val="FD9C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8"/>
            <p:cNvSpPr/>
            <p:nvPr/>
          </p:nvSpPr>
          <p:spPr>
            <a:xfrm>
              <a:off x="6991950" y="3259550"/>
              <a:ext cx="210200" cy="240350"/>
            </a:xfrm>
            <a:custGeom>
              <a:avLst/>
              <a:gdLst/>
              <a:ahLst/>
              <a:cxnLst/>
              <a:rect l="l" t="t" r="r" b="b"/>
              <a:pathLst>
                <a:path w="8408" h="9614" extrusionOk="0">
                  <a:moveTo>
                    <a:pt x="46" y="1470"/>
                  </a:moveTo>
                  <a:cubicBezTo>
                    <a:pt x="29" y="1477"/>
                    <a:pt x="14" y="1486"/>
                    <a:pt x="0" y="1497"/>
                  </a:cubicBezTo>
                  <a:lnTo>
                    <a:pt x="46" y="1470"/>
                  </a:lnTo>
                  <a:close/>
                  <a:moveTo>
                    <a:pt x="2831" y="1"/>
                  </a:moveTo>
                  <a:cubicBezTo>
                    <a:pt x="2678" y="1"/>
                    <a:pt x="2546" y="32"/>
                    <a:pt x="2441" y="97"/>
                  </a:cubicBezTo>
                  <a:lnTo>
                    <a:pt x="46" y="1470"/>
                  </a:lnTo>
                  <a:lnTo>
                    <a:pt x="46" y="1470"/>
                  </a:lnTo>
                  <a:cubicBezTo>
                    <a:pt x="54" y="1467"/>
                    <a:pt x="63" y="1465"/>
                    <a:pt x="72" y="1463"/>
                  </a:cubicBezTo>
                  <a:lnTo>
                    <a:pt x="80" y="1460"/>
                  </a:lnTo>
                  <a:cubicBezTo>
                    <a:pt x="152" y="1430"/>
                    <a:pt x="230" y="1416"/>
                    <a:pt x="313" y="1416"/>
                  </a:cubicBezTo>
                  <a:cubicBezTo>
                    <a:pt x="1045" y="1416"/>
                    <a:pt x="2170" y="2538"/>
                    <a:pt x="3168" y="3958"/>
                  </a:cubicBezTo>
                  <a:cubicBezTo>
                    <a:pt x="4710" y="6145"/>
                    <a:pt x="5962" y="9044"/>
                    <a:pt x="5043" y="9613"/>
                  </a:cubicBezTo>
                  <a:lnTo>
                    <a:pt x="5686" y="9244"/>
                  </a:lnTo>
                  <a:lnTo>
                    <a:pt x="7489" y="8215"/>
                  </a:lnTo>
                  <a:cubicBezTo>
                    <a:pt x="8408" y="7645"/>
                    <a:pt x="7718" y="4564"/>
                    <a:pt x="6175" y="2377"/>
                  </a:cubicBezTo>
                  <a:cubicBezTo>
                    <a:pt x="5193" y="976"/>
                    <a:pt x="3688" y="1"/>
                    <a:pt x="2831" y="1"/>
                  </a:cubicBezTo>
                  <a:close/>
                </a:path>
              </a:pathLst>
            </a:custGeom>
            <a:solidFill>
              <a:srgbClr val="A5CB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8"/>
            <p:cNvSpPr/>
            <p:nvPr/>
          </p:nvSpPr>
          <p:spPr>
            <a:xfrm>
              <a:off x="6946250" y="3284675"/>
              <a:ext cx="236600" cy="241900"/>
            </a:xfrm>
            <a:custGeom>
              <a:avLst/>
              <a:gdLst/>
              <a:ahLst/>
              <a:cxnLst/>
              <a:rect l="l" t="t" r="r" b="b"/>
              <a:pathLst>
                <a:path w="9464" h="9676" extrusionOk="0">
                  <a:moveTo>
                    <a:pt x="31" y="1542"/>
                  </a:moveTo>
                  <a:cubicBezTo>
                    <a:pt x="20" y="1547"/>
                    <a:pt x="10" y="1553"/>
                    <a:pt x="0" y="1559"/>
                  </a:cubicBezTo>
                  <a:lnTo>
                    <a:pt x="31" y="1542"/>
                  </a:lnTo>
                  <a:close/>
                  <a:moveTo>
                    <a:pt x="2968" y="1"/>
                  </a:moveTo>
                  <a:cubicBezTo>
                    <a:pt x="2778" y="1"/>
                    <a:pt x="2601" y="47"/>
                    <a:pt x="2440" y="147"/>
                  </a:cubicBezTo>
                  <a:lnTo>
                    <a:pt x="31" y="1542"/>
                  </a:lnTo>
                  <a:lnTo>
                    <a:pt x="31" y="1542"/>
                  </a:lnTo>
                  <a:cubicBezTo>
                    <a:pt x="116" y="1496"/>
                    <a:pt x="211" y="1474"/>
                    <a:pt x="312" y="1474"/>
                  </a:cubicBezTo>
                  <a:cubicBezTo>
                    <a:pt x="2172" y="1474"/>
                    <a:pt x="6562" y="8733"/>
                    <a:pt x="5044" y="9676"/>
                  </a:cubicBezTo>
                  <a:lnTo>
                    <a:pt x="7484" y="8266"/>
                  </a:lnTo>
                  <a:cubicBezTo>
                    <a:pt x="9463" y="7036"/>
                    <a:pt x="5300" y="1"/>
                    <a:pt x="2968" y="1"/>
                  </a:cubicBezTo>
                  <a:close/>
                </a:path>
              </a:pathLst>
            </a:custGeom>
            <a:solidFill>
              <a:srgbClr val="3445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8"/>
            <p:cNvSpPr/>
            <p:nvPr/>
          </p:nvSpPr>
          <p:spPr>
            <a:xfrm>
              <a:off x="6888175" y="3318950"/>
              <a:ext cx="235600" cy="240625"/>
            </a:xfrm>
            <a:custGeom>
              <a:avLst/>
              <a:gdLst/>
              <a:ahLst/>
              <a:cxnLst/>
              <a:rect l="l" t="t" r="r" b="b"/>
              <a:pathLst>
                <a:path w="9424" h="9625" extrusionOk="0">
                  <a:moveTo>
                    <a:pt x="76" y="1487"/>
                  </a:moveTo>
                  <a:cubicBezTo>
                    <a:pt x="50" y="1500"/>
                    <a:pt x="26" y="1514"/>
                    <a:pt x="1" y="1530"/>
                  </a:cubicBezTo>
                  <a:lnTo>
                    <a:pt x="76" y="1487"/>
                  </a:lnTo>
                  <a:close/>
                  <a:moveTo>
                    <a:pt x="2888" y="0"/>
                  </a:moveTo>
                  <a:cubicBezTo>
                    <a:pt x="2714" y="0"/>
                    <a:pt x="2553" y="44"/>
                    <a:pt x="2409" y="136"/>
                  </a:cubicBezTo>
                  <a:lnTo>
                    <a:pt x="76" y="1487"/>
                  </a:lnTo>
                  <a:lnTo>
                    <a:pt x="76" y="1487"/>
                  </a:lnTo>
                  <a:cubicBezTo>
                    <a:pt x="252" y="1393"/>
                    <a:pt x="443" y="1349"/>
                    <a:pt x="644" y="1349"/>
                  </a:cubicBezTo>
                  <a:cubicBezTo>
                    <a:pt x="3163" y="1349"/>
                    <a:pt x="7245" y="8265"/>
                    <a:pt x="5073" y="9625"/>
                  </a:cubicBezTo>
                  <a:lnTo>
                    <a:pt x="7509" y="8241"/>
                  </a:lnTo>
                  <a:cubicBezTo>
                    <a:pt x="7541" y="8223"/>
                    <a:pt x="7568" y="8200"/>
                    <a:pt x="7593" y="8175"/>
                  </a:cubicBezTo>
                  <a:cubicBezTo>
                    <a:pt x="9424" y="6993"/>
                    <a:pt x="5102" y="0"/>
                    <a:pt x="2888" y="0"/>
                  </a:cubicBezTo>
                  <a:close/>
                </a:path>
              </a:pathLst>
            </a:custGeom>
            <a:solidFill>
              <a:srgbClr val="A5CB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8"/>
            <p:cNvSpPr/>
            <p:nvPr/>
          </p:nvSpPr>
          <p:spPr>
            <a:xfrm>
              <a:off x="6888175" y="3259550"/>
              <a:ext cx="282850" cy="195825"/>
            </a:xfrm>
            <a:custGeom>
              <a:avLst/>
              <a:gdLst/>
              <a:ahLst/>
              <a:cxnLst/>
              <a:rect l="l" t="t" r="r" b="b"/>
              <a:pathLst>
                <a:path w="11314" h="7833" extrusionOk="0">
                  <a:moveTo>
                    <a:pt x="4197" y="1470"/>
                  </a:moveTo>
                  <a:cubicBezTo>
                    <a:pt x="4180" y="1477"/>
                    <a:pt x="4165" y="1486"/>
                    <a:pt x="4151" y="1497"/>
                  </a:cubicBezTo>
                  <a:lnTo>
                    <a:pt x="4197" y="1470"/>
                  </a:lnTo>
                  <a:close/>
                  <a:moveTo>
                    <a:pt x="74" y="3863"/>
                  </a:moveTo>
                  <a:cubicBezTo>
                    <a:pt x="50" y="3877"/>
                    <a:pt x="25" y="3891"/>
                    <a:pt x="1" y="3906"/>
                  </a:cubicBezTo>
                  <a:lnTo>
                    <a:pt x="74" y="3863"/>
                  </a:lnTo>
                  <a:close/>
                  <a:moveTo>
                    <a:pt x="6982" y="1"/>
                  </a:moveTo>
                  <a:cubicBezTo>
                    <a:pt x="6829" y="1"/>
                    <a:pt x="6697" y="32"/>
                    <a:pt x="6592" y="97"/>
                  </a:cubicBezTo>
                  <a:lnTo>
                    <a:pt x="4197" y="1470"/>
                  </a:lnTo>
                  <a:lnTo>
                    <a:pt x="4197" y="1470"/>
                  </a:lnTo>
                  <a:cubicBezTo>
                    <a:pt x="4205" y="1467"/>
                    <a:pt x="4214" y="1465"/>
                    <a:pt x="4223" y="1463"/>
                  </a:cubicBezTo>
                  <a:lnTo>
                    <a:pt x="4231" y="1460"/>
                  </a:lnTo>
                  <a:lnTo>
                    <a:pt x="4233" y="1460"/>
                  </a:lnTo>
                  <a:lnTo>
                    <a:pt x="2430" y="2502"/>
                  </a:lnTo>
                  <a:cubicBezTo>
                    <a:pt x="2424" y="2507"/>
                    <a:pt x="2415" y="2509"/>
                    <a:pt x="2409" y="2512"/>
                  </a:cubicBezTo>
                  <a:lnTo>
                    <a:pt x="74" y="3863"/>
                  </a:lnTo>
                  <a:lnTo>
                    <a:pt x="74" y="3863"/>
                  </a:lnTo>
                  <a:cubicBezTo>
                    <a:pt x="251" y="3769"/>
                    <a:pt x="442" y="3725"/>
                    <a:pt x="643" y="3725"/>
                  </a:cubicBezTo>
                  <a:cubicBezTo>
                    <a:pt x="2008" y="3725"/>
                    <a:pt x="3829" y="5755"/>
                    <a:pt x="4868" y="7832"/>
                  </a:cubicBezTo>
                  <a:lnTo>
                    <a:pt x="11314" y="4140"/>
                  </a:lnTo>
                  <a:cubicBezTo>
                    <a:pt x="11043" y="3520"/>
                    <a:pt x="10712" y="2930"/>
                    <a:pt x="10326" y="2377"/>
                  </a:cubicBezTo>
                  <a:cubicBezTo>
                    <a:pt x="9344" y="976"/>
                    <a:pt x="7839" y="1"/>
                    <a:pt x="69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8"/>
            <p:cNvSpPr/>
            <p:nvPr/>
          </p:nvSpPr>
          <p:spPr>
            <a:xfrm>
              <a:off x="4509600" y="4282650"/>
              <a:ext cx="1018225" cy="535600"/>
            </a:xfrm>
            <a:custGeom>
              <a:avLst/>
              <a:gdLst/>
              <a:ahLst/>
              <a:cxnLst/>
              <a:rect l="l" t="t" r="r" b="b"/>
              <a:pathLst>
                <a:path w="40729" h="21424" extrusionOk="0">
                  <a:moveTo>
                    <a:pt x="20367" y="0"/>
                  </a:moveTo>
                  <a:cubicBezTo>
                    <a:pt x="15619" y="0"/>
                    <a:pt x="10870" y="1046"/>
                    <a:pt x="7245" y="3138"/>
                  </a:cubicBezTo>
                  <a:cubicBezTo>
                    <a:pt x="1" y="7321"/>
                    <a:pt x="1" y="14103"/>
                    <a:pt x="7245" y="18287"/>
                  </a:cubicBezTo>
                  <a:cubicBezTo>
                    <a:pt x="10868" y="20378"/>
                    <a:pt x="15616" y="21424"/>
                    <a:pt x="20363" y="21424"/>
                  </a:cubicBezTo>
                  <a:cubicBezTo>
                    <a:pt x="25111" y="21424"/>
                    <a:pt x="29860" y="20378"/>
                    <a:pt x="33483" y="18287"/>
                  </a:cubicBezTo>
                  <a:cubicBezTo>
                    <a:pt x="40728" y="14103"/>
                    <a:pt x="40728" y="7321"/>
                    <a:pt x="33483" y="3138"/>
                  </a:cubicBezTo>
                  <a:cubicBezTo>
                    <a:pt x="29862" y="1046"/>
                    <a:pt x="25115" y="0"/>
                    <a:pt x="20367" y="0"/>
                  </a:cubicBezTo>
                  <a:close/>
                </a:path>
              </a:pathLst>
            </a:custGeom>
            <a:solidFill>
              <a:srgbClr val="C1C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8"/>
            <p:cNvSpPr/>
            <p:nvPr/>
          </p:nvSpPr>
          <p:spPr>
            <a:xfrm>
              <a:off x="4536125" y="3783950"/>
              <a:ext cx="965075" cy="919850"/>
            </a:xfrm>
            <a:custGeom>
              <a:avLst/>
              <a:gdLst/>
              <a:ahLst/>
              <a:cxnLst/>
              <a:rect l="l" t="t" r="r" b="b"/>
              <a:pathLst>
                <a:path w="38603" h="36794" extrusionOk="0">
                  <a:moveTo>
                    <a:pt x="19305" y="1"/>
                  </a:moveTo>
                  <a:cubicBezTo>
                    <a:pt x="15773" y="1"/>
                    <a:pt x="12240" y="718"/>
                    <a:pt x="9412" y="2151"/>
                  </a:cubicBezTo>
                  <a:lnTo>
                    <a:pt x="9412" y="2139"/>
                  </a:lnTo>
                  <a:cubicBezTo>
                    <a:pt x="6729" y="3484"/>
                    <a:pt x="1461" y="6688"/>
                    <a:pt x="713" y="13793"/>
                  </a:cubicBezTo>
                  <a:cubicBezTo>
                    <a:pt x="1" y="20551"/>
                    <a:pt x="3504" y="29964"/>
                    <a:pt x="9351" y="34044"/>
                  </a:cubicBezTo>
                  <a:cubicBezTo>
                    <a:pt x="9377" y="34064"/>
                    <a:pt x="9406" y="34083"/>
                    <a:pt x="9432" y="34101"/>
                  </a:cubicBezTo>
                  <a:cubicBezTo>
                    <a:pt x="9703" y="34288"/>
                    <a:pt x="9979" y="34467"/>
                    <a:pt x="10259" y="34631"/>
                  </a:cubicBezTo>
                  <a:cubicBezTo>
                    <a:pt x="12757" y="36073"/>
                    <a:pt x="16031" y="36793"/>
                    <a:pt x="19305" y="36793"/>
                  </a:cubicBezTo>
                  <a:cubicBezTo>
                    <a:pt x="22578" y="36793"/>
                    <a:pt x="25852" y="36073"/>
                    <a:pt x="28351" y="34631"/>
                  </a:cubicBezTo>
                  <a:cubicBezTo>
                    <a:pt x="28398" y="34602"/>
                    <a:pt x="28436" y="34574"/>
                    <a:pt x="28481" y="34547"/>
                  </a:cubicBezTo>
                  <a:cubicBezTo>
                    <a:pt x="28697" y="34418"/>
                    <a:pt x="28910" y="34281"/>
                    <a:pt x="29119" y="34139"/>
                  </a:cubicBezTo>
                  <a:cubicBezTo>
                    <a:pt x="29178" y="34098"/>
                    <a:pt x="29238" y="34058"/>
                    <a:pt x="29295" y="34017"/>
                  </a:cubicBezTo>
                  <a:cubicBezTo>
                    <a:pt x="35116" y="29921"/>
                    <a:pt x="38603" y="20536"/>
                    <a:pt x="37891" y="13793"/>
                  </a:cubicBezTo>
                  <a:cubicBezTo>
                    <a:pt x="37142" y="6690"/>
                    <a:pt x="31874" y="3484"/>
                    <a:pt x="29193" y="2139"/>
                  </a:cubicBezTo>
                  <a:lnTo>
                    <a:pt x="29193" y="2149"/>
                  </a:lnTo>
                  <a:cubicBezTo>
                    <a:pt x="26366" y="717"/>
                    <a:pt x="22835" y="1"/>
                    <a:pt x="19305" y="1"/>
                  </a:cubicBezTo>
                  <a:close/>
                </a:path>
              </a:pathLst>
            </a:custGeom>
            <a:solidFill>
              <a:srgbClr val="E747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8"/>
            <p:cNvSpPr/>
            <p:nvPr/>
          </p:nvSpPr>
          <p:spPr>
            <a:xfrm>
              <a:off x="4914650" y="3945850"/>
              <a:ext cx="208200" cy="109550"/>
            </a:xfrm>
            <a:custGeom>
              <a:avLst/>
              <a:gdLst/>
              <a:ahLst/>
              <a:cxnLst/>
              <a:rect l="l" t="t" r="r" b="b"/>
              <a:pathLst>
                <a:path w="8328" h="4382" extrusionOk="0">
                  <a:moveTo>
                    <a:pt x="4163" y="0"/>
                  </a:moveTo>
                  <a:cubicBezTo>
                    <a:pt x="3193" y="0"/>
                    <a:pt x="2222" y="214"/>
                    <a:pt x="1481" y="642"/>
                  </a:cubicBezTo>
                  <a:cubicBezTo>
                    <a:pt x="1" y="1497"/>
                    <a:pt x="1" y="2884"/>
                    <a:pt x="1481" y="3739"/>
                  </a:cubicBezTo>
                  <a:cubicBezTo>
                    <a:pt x="2222" y="4167"/>
                    <a:pt x="3193" y="4381"/>
                    <a:pt x="4163" y="4381"/>
                  </a:cubicBezTo>
                  <a:cubicBezTo>
                    <a:pt x="5134" y="4381"/>
                    <a:pt x="6105" y="4167"/>
                    <a:pt x="6846" y="3739"/>
                  </a:cubicBezTo>
                  <a:cubicBezTo>
                    <a:pt x="8328" y="2882"/>
                    <a:pt x="8326" y="1497"/>
                    <a:pt x="6846" y="642"/>
                  </a:cubicBezTo>
                  <a:cubicBezTo>
                    <a:pt x="6105" y="214"/>
                    <a:pt x="5134" y="0"/>
                    <a:pt x="4163" y="0"/>
                  </a:cubicBezTo>
                  <a:close/>
                </a:path>
              </a:pathLst>
            </a:custGeom>
            <a:solidFill>
              <a:srgbClr val="BF28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8"/>
            <p:cNvSpPr/>
            <p:nvPr/>
          </p:nvSpPr>
          <p:spPr>
            <a:xfrm>
              <a:off x="4771375" y="3690050"/>
              <a:ext cx="338750" cy="323725"/>
            </a:xfrm>
            <a:custGeom>
              <a:avLst/>
              <a:gdLst/>
              <a:ahLst/>
              <a:cxnLst/>
              <a:rect l="l" t="t" r="r" b="b"/>
              <a:pathLst>
                <a:path w="13550" h="12949" extrusionOk="0">
                  <a:moveTo>
                    <a:pt x="2445" y="0"/>
                  </a:moveTo>
                  <a:cubicBezTo>
                    <a:pt x="2445" y="1"/>
                    <a:pt x="1" y="5895"/>
                    <a:pt x="2609" y="9387"/>
                  </a:cubicBezTo>
                  <a:cubicBezTo>
                    <a:pt x="5215" y="12879"/>
                    <a:pt x="9895" y="12949"/>
                    <a:pt x="9895" y="12949"/>
                  </a:cubicBezTo>
                  <a:cubicBezTo>
                    <a:pt x="9895" y="12949"/>
                    <a:pt x="13549" y="9034"/>
                    <a:pt x="10931" y="4832"/>
                  </a:cubicBezTo>
                  <a:cubicBezTo>
                    <a:pt x="8260" y="547"/>
                    <a:pt x="2445" y="0"/>
                    <a:pt x="2445" y="0"/>
                  </a:cubicBezTo>
                  <a:close/>
                </a:path>
              </a:pathLst>
            </a:custGeom>
            <a:solidFill>
              <a:srgbClr val="27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8"/>
            <p:cNvSpPr/>
            <p:nvPr/>
          </p:nvSpPr>
          <p:spPr>
            <a:xfrm>
              <a:off x="4771425" y="3690050"/>
              <a:ext cx="247350" cy="323725"/>
            </a:xfrm>
            <a:custGeom>
              <a:avLst/>
              <a:gdLst/>
              <a:ahLst/>
              <a:cxnLst/>
              <a:rect l="l" t="t" r="r" b="b"/>
              <a:pathLst>
                <a:path w="9894" h="12949" extrusionOk="0">
                  <a:moveTo>
                    <a:pt x="2443" y="0"/>
                  </a:moveTo>
                  <a:cubicBezTo>
                    <a:pt x="2443" y="1"/>
                    <a:pt x="0" y="5895"/>
                    <a:pt x="2607" y="9387"/>
                  </a:cubicBezTo>
                  <a:cubicBezTo>
                    <a:pt x="5213" y="12879"/>
                    <a:pt x="9893" y="12949"/>
                    <a:pt x="9893" y="12949"/>
                  </a:cubicBezTo>
                  <a:cubicBezTo>
                    <a:pt x="9252" y="4960"/>
                    <a:pt x="2443" y="1"/>
                    <a:pt x="2443" y="0"/>
                  </a:cubicBezTo>
                  <a:close/>
                </a:path>
              </a:pathLst>
            </a:custGeom>
            <a:solidFill>
              <a:srgbClr val="1BB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8"/>
            <p:cNvSpPr/>
            <p:nvPr/>
          </p:nvSpPr>
          <p:spPr>
            <a:xfrm>
              <a:off x="5015200" y="3691000"/>
              <a:ext cx="359975" cy="337850"/>
            </a:xfrm>
            <a:custGeom>
              <a:avLst/>
              <a:gdLst/>
              <a:ahLst/>
              <a:cxnLst/>
              <a:rect l="l" t="t" r="r" b="b"/>
              <a:pathLst>
                <a:path w="14399" h="13514" extrusionOk="0">
                  <a:moveTo>
                    <a:pt x="9651" y="1"/>
                  </a:moveTo>
                  <a:cubicBezTo>
                    <a:pt x="9651" y="1"/>
                    <a:pt x="7086" y="155"/>
                    <a:pt x="3544" y="3152"/>
                  </a:cubicBezTo>
                  <a:cubicBezTo>
                    <a:pt x="0" y="6149"/>
                    <a:pt x="142" y="12911"/>
                    <a:pt x="142" y="12911"/>
                  </a:cubicBezTo>
                  <a:cubicBezTo>
                    <a:pt x="142" y="12911"/>
                    <a:pt x="77" y="13421"/>
                    <a:pt x="737" y="13506"/>
                  </a:cubicBezTo>
                  <a:cubicBezTo>
                    <a:pt x="780" y="13511"/>
                    <a:pt x="820" y="13514"/>
                    <a:pt x="858" y="13514"/>
                  </a:cubicBezTo>
                  <a:cubicBezTo>
                    <a:pt x="1329" y="13514"/>
                    <a:pt x="1402" y="13120"/>
                    <a:pt x="1402" y="13120"/>
                  </a:cubicBezTo>
                  <a:cubicBezTo>
                    <a:pt x="1402" y="12380"/>
                    <a:pt x="2804" y="7356"/>
                    <a:pt x="5880" y="4864"/>
                  </a:cubicBezTo>
                  <a:cubicBezTo>
                    <a:pt x="8956" y="2373"/>
                    <a:pt x="13420" y="2176"/>
                    <a:pt x="13420" y="2176"/>
                  </a:cubicBezTo>
                  <a:cubicBezTo>
                    <a:pt x="14399" y="1917"/>
                    <a:pt x="11739" y="1"/>
                    <a:pt x="9651" y="1"/>
                  </a:cubicBezTo>
                  <a:close/>
                </a:path>
              </a:pathLst>
            </a:custGeom>
            <a:solidFill>
              <a:srgbClr val="A33D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8"/>
            <p:cNvSpPr/>
            <p:nvPr/>
          </p:nvSpPr>
          <p:spPr>
            <a:xfrm>
              <a:off x="5245300" y="3691000"/>
              <a:ext cx="129875" cy="54925"/>
            </a:xfrm>
            <a:custGeom>
              <a:avLst/>
              <a:gdLst/>
              <a:ahLst/>
              <a:cxnLst/>
              <a:rect l="l" t="t" r="r" b="b"/>
              <a:pathLst>
                <a:path w="5195" h="2197" extrusionOk="0">
                  <a:moveTo>
                    <a:pt x="447" y="1"/>
                  </a:moveTo>
                  <a:cubicBezTo>
                    <a:pt x="0" y="69"/>
                    <a:pt x="97" y="748"/>
                    <a:pt x="1327" y="1381"/>
                  </a:cubicBezTo>
                  <a:cubicBezTo>
                    <a:pt x="2466" y="1968"/>
                    <a:pt x="3080" y="2197"/>
                    <a:pt x="3796" y="2197"/>
                  </a:cubicBezTo>
                  <a:cubicBezTo>
                    <a:pt x="3869" y="2197"/>
                    <a:pt x="3943" y="2194"/>
                    <a:pt x="4019" y="2190"/>
                  </a:cubicBezTo>
                  <a:cubicBezTo>
                    <a:pt x="4147" y="2180"/>
                    <a:pt x="4216" y="2176"/>
                    <a:pt x="4216" y="2176"/>
                  </a:cubicBezTo>
                  <a:cubicBezTo>
                    <a:pt x="5195" y="1917"/>
                    <a:pt x="2535" y="1"/>
                    <a:pt x="447" y="1"/>
                  </a:cubicBezTo>
                  <a:close/>
                </a:path>
              </a:pathLst>
            </a:custGeom>
            <a:solidFill>
              <a:srgbClr val="8229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8"/>
            <p:cNvSpPr/>
            <p:nvPr/>
          </p:nvSpPr>
          <p:spPr>
            <a:xfrm>
              <a:off x="2255800" y="3695575"/>
              <a:ext cx="466800" cy="146375"/>
            </a:xfrm>
            <a:custGeom>
              <a:avLst/>
              <a:gdLst/>
              <a:ahLst/>
              <a:cxnLst/>
              <a:rect l="l" t="t" r="r" b="b"/>
              <a:pathLst>
                <a:path w="18672" h="5855" extrusionOk="0">
                  <a:moveTo>
                    <a:pt x="2627" y="0"/>
                  </a:moveTo>
                  <a:cubicBezTo>
                    <a:pt x="2596" y="0"/>
                    <a:pt x="2557" y="15"/>
                    <a:pt x="2497" y="40"/>
                  </a:cubicBezTo>
                  <a:cubicBezTo>
                    <a:pt x="2299" y="119"/>
                    <a:pt x="2263" y="553"/>
                    <a:pt x="2431" y="892"/>
                  </a:cubicBezTo>
                  <a:cubicBezTo>
                    <a:pt x="2609" y="1246"/>
                    <a:pt x="2836" y="1390"/>
                    <a:pt x="2844" y="1480"/>
                  </a:cubicBezTo>
                  <a:cubicBezTo>
                    <a:pt x="2846" y="1499"/>
                    <a:pt x="2835" y="1508"/>
                    <a:pt x="2812" y="1508"/>
                  </a:cubicBezTo>
                  <a:cubicBezTo>
                    <a:pt x="2727" y="1508"/>
                    <a:pt x="2480" y="1377"/>
                    <a:pt x="2189" y="1164"/>
                  </a:cubicBezTo>
                  <a:cubicBezTo>
                    <a:pt x="1683" y="795"/>
                    <a:pt x="1491" y="408"/>
                    <a:pt x="1262" y="177"/>
                  </a:cubicBezTo>
                  <a:cubicBezTo>
                    <a:pt x="1178" y="93"/>
                    <a:pt x="1101" y="61"/>
                    <a:pt x="1037" y="61"/>
                  </a:cubicBezTo>
                  <a:cubicBezTo>
                    <a:pt x="906" y="61"/>
                    <a:pt x="827" y="195"/>
                    <a:pt x="839" y="299"/>
                  </a:cubicBezTo>
                  <a:cubicBezTo>
                    <a:pt x="856" y="454"/>
                    <a:pt x="896" y="688"/>
                    <a:pt x="1200" y="1106"/>
                  </a:cubicBezTo>
                  <a:cubicBezTo>
                    <a:pt x="1502" y="1522"/>
                    <a:pt x="1944" y="1936"/>
                    <a:pt x="1944" y="1936"/>
                  </a:cubicBezTo>
                  <a:cubicBezTo>
                    <a:pt x="1680" y="1804"/>
                    <a:pt x="1434" y="1639"/>
                    <a:pt x="1208" y="1447"/>
                  </a:cubicBezTo>
                  <a:cubicBezTo>
                    <a:pt x="782" y="1088"/>
                    <a:pt x="652" y="889"/>
                    <a:pt x="423" y="713"/>
                  </a:cubicBezTo>
                  <a:cubicBezTo>
                    <a:pt x="387" y="686"/>
                    <a:pt x="353" y="674"/>
                    <a:pt x="320" y="674"/>
                  </a:cubicBezTo>
                  <a:cubicBezTo>
                    <a:pt x="146" y="674"/>
                    <a:pt x="38" y="1026"/>
                    <a:pt x="186" y="1255"/>
                  </a:cubicBezTo>
                  <a:cubicBezTo>
                    <a:pt x="326" y="1475"/>
                    <a:pt x="565" y="1758"/>
                    <a:pt x="848" y="2005"/>
                  </a:cubicBezTo>
                  <a:cubicBezTo>
                    <a:pt x="1132" y="2252"/>
                    <a:pt x="1640" y="2620"/>
                    <a:pt x="1640" y="2620"/>
                  </a:cubicBezTo>
                  <a:cubicBezTo>
                    <a:pt x="1063" y="2401"/>
                    <a:pt x="724" y="2067"/>
                    <a:pt x="502" y="1888"/>
                  </a:cubicBezTo>
                  <a:cubicBezTo>
                    <a:pt x="385" y="1794"/>
                    <a:pt x="286" y="1748"/>
                    <a:pt x="208" y="1748"/>
                  </a:cubicBezTo>
                  <a:cubicBezTo>
                    <a:pt x="136" y="1748"/>
                    <a:pt x="82" y="1787"/>
                    <a:pt x="51" y="1865"/>
                  </a:cubicBezTo>
                  <a:cubicBezTo>
                    <a:pt x="0" y="1992"/>
                    <a:pt x="87" y="2220"/>
                    <a:pt x="525" y="2663"/>
                  </a:cubicBezTo>
                  <a:cubicBezTo>
                    <a:pt x="963" y="3106"/>
                    <a:pt x="1746" y="3502"/>
                    <a:pt x="2465" y="3694"/>
                  </a:cubicBezTo>
                  <a:cubicBezTo>
                    <a:pt x="3183" y="3886"/>
                    <a:pt x="3527" y="4083"/>
                    <a:pt x="3888" y="4227"/>
                  </a:cubicBezTo>
                  <a:cubicBezTo>
                    <a:pt x="5208" y="4752"/>
                    <a:pt x="5923" y="5193"/>
                    <a:pt x="7303" y="5532"/>
                  </a:cubicBezTo>
                  <a:cubicBezTo>
                    <a:pt x="8270" y="5769"/>
                    <a:pt x="9095" y="5854"/>
                    <a:pt x="9805" y="5854"/>
                  </a:cubicBezTo>
                  <a:cubicBezTo>
                    <a:pt x="10388" y="5854"/>
                    <a:pt x="10893" y="5796"/>
                    <a:pt x="11333" y="5717"/>
                  </a:cubicBezTo>
                  <a:cubicBezTo>
                    <a:pt x="13352" y="5355"/>
                    <a:pt x="15871" y="4486"/>
                    <a:pt x="17235" y="3851"/>
                  </a:cubicBezTo>
                  <a:cubicBezTo>
                    <a:pt x="18596" y="3216"/>
                    <a:pt x="18672" y="2416"/>
                    <a:pt x="18142" y="1930"/>
                  </a:cubicBezTo>
                  <a:cubicBezTo>
                    <a:pt x="17831" y="1645"/>
                    <a:pt x="17517" y="1430"/>
                    <a:pt x="17025" y="1430"/>
                  </a:cubicBezTo>
                  <a:cubicBezTo>
                    <a:pt x="16805" y="1430"/>
                    <a:pt x="16549" y="1473"/>
                    <a:pt x="16242" y="1572"/>
                  </a:cubicBezTo>
                  <a:cubicBezTo>
                    <a:pt x="15250" y="1895"/>
                    <a:pt x="12874" y="2922"/>
                    <a:pt x="11131" y="3375"/>
                  </a:cubicBezTo>
                  <a:cubicBezTo>
                    <a:pt x="10619" y="3508"/>
                    <a:pt x="9902" y="3600"/>
                    <a:pt x="9075" y="3600"/>
                  </a:cubicBezTo>
                  <a:cubicBezTo>
                    <a:pt x="8515" y="3600"/>
                    <a:pt x="7905" y="3558"/>
                    <a:pt x="7273" y="3458"/>
                  </a:cubicBezTo>
                  <a:cubicBezTo>
                    <a:pt x="5947" y="3248"/>
                    <a:pt x="4827" y="2476"/>
                    <a:pt x="4431" y="2180"/>
                  </a:cubicBezTo>
                  <a:cubicBezTo>
                    <a:pt x="4065" y="1906"/>
                    <a:pt x="3954" y="1738"/>
                    <a:pt x="3703" y="1315"/>
                  </a:cubicBezTo>
                  <a:cubicBezTo>
                    <a:pt x="3417" y="837"/>
                    <a:pt x="3115" y="623"/>
                    <a:pt x="2888" y="301"/>
                  </a:cubicBezTo>
                  <a:cubicBezTo>
                    <a:pt x="2729" y="78"/>
                    <a:pt x="2697" y="0"/>
                    <a:pt x="2627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8"/>
            <p:cNvSpPr/>
            <p:nvPr/>
          </p:nvSpPr>
          <p:spPr>
            <a:xfrm>
              <a:off x="2567400" y="3726900"/>
              <a:ext cx="157450" cy="105850"/>
            </a:xfrm>
            <a:custGeom>
              <a:avLst/>
              <a:gdLst/>
              <a:ahLst/>
              <a:cxnLst/>
              <a:rect l="l" t="t" r="r" b="b"/>
              <a:pathLst>
                <a:path w="6298" h="4234" extrusionOk="0">
                  <a:moveTo>
                    <a:pt x="4998" y="1"/>
                  </a:moveTo>
                  <a:cubicBezTo>
                    <a:pt x="4763" y="1"/>
                    <a:pt x="4483" y="35"/>
                    <a:pt x="4154" y="99"/>
                  </a:cubicBezTo>
                  <a:cubicBezTo>
                    <a:pt x="2986" y="324"/>
                    <a:pt x="821" y="1211"/>
                    <a:pt x="256" y="1430"/>
                  </a:cubicBezTo>
                  <a:cubicBezTo>
                    <a:pt x="256" y="1430"/>
                    <a:pt x="1" y="1816"/>
                    <a:pt x="318" y="2854"/>
                  </a:cubicBezTo>
                  <a:cubicBezTo>
                    <a:pt x="637" y="3890"/>
                    <a:pt x="978" y="4234"/>
                    <a:pt x="978" y="4234"/>
                  </a:cubicBezTo>
                  <a:cubicBezTo>
                    <a:pt x="978" y="4234"/>
                    <a:pt x="3628" y="3375"/>
                    <a:pt x="4604" y="2927"/>
                  </a:cubicBezTo>
                  <a:cubicBezTo>
                    <a:pt x="5579" y="2479"/>
                    <a:pt x="6298" y="1938"/>
                    <a:pt x="6030" y="754"/>
                  </a:cubicBezTo>
                  <a:cubicBezTo>
                    <a:pt x="5912" y="223"/>
                    <a:pt x="5597" y="1"/>
                    <a:pt x="4998" y="1"/>
                  </a:cubicBezTo>
                  <a:close/>
                </a:path>
              </a:pathLst>
            </a:custGeom>
            <a:solidFill>
              <a:srgbClr val="AACA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8"/>
            <p:cNvSpPr/>
            <p:nvPr/>
          </p:nvSpPr>
          <p:spPr>
            <a:xfrm>
              <a:off x="2564725" y="3758975"/>
              <a:ext cx="38675" cy="75375"/>
            </a:xfrm>
            <a:custGeom>
              <a:avLst/>
              <a:gdLst/>
              <a:ahLst/>
              <a:cxnLst/>
              <a:rect l="l" t="t" r="r" b="b"/>
              <a:pathLst>
                <a:path w="1547" h="3015" extrusionOk="0">
                  <a:moveTo>
                    <a:pt x="737" y="0"/>
                  </a:moveTo>
                  <a:lnTo>
                    <a:pt x="211" y="182"/>
                  </a:lnTo>
                  <a:cubicBezTo>
                    <a:pt x="211" y="182"/>
                    <a:pt x="1" y="542"/>
                    <a:pt x="280" y="1592"/>
                  </a:cubicBezTo>
                  <a:cubicBezTo>
                    <a:pt x="559" y="2643"/>
                    <a:pt x="958" y="3014"/>
                    <a:pt x="958" y="3014"/>
                  </a:cubicBezTo>
                  <a:lnTo>
                    <a:pt x="1546" y="2799"/>
                  </a:lnTo>
                  <a:cubicBezTo>
                    <a:pt x="1546" y="2799"/>
                    <a:pt x="1090" y="2229"/>
                    <a:pt x="878" y="1399"/>
                  </a:cubicBezTo>
                  <a:cubicBezTo>
                    <a:pt x="762" y="941"/>
                    <a:pt x="716" y="470"/>
                    <a:pt x="737" y="0"/>
                  </a:cubicBezTo>
                  <a:close/>
                </a:path>
              </a:pathLst>
            </a:custGeom>
            <a:solidFill>
              <a:srgbClr val="7FA8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8"/>
            <p:cNvSpPr/>
            <p:nvPr/>
          </p:nvSpPr>
          <p:spPr>
            <a:xfrm>
              <a:off x="238125" y="2858700"/>
              <a:ext cx="2257500" cy="2070100"/>
            </a:xfrm>
            <a:custGeom>
              <a:avLst/>
              <a:gdLst/>
              <a:ahLst/>
              <a:cxnLst/>
              <a:rect l="l" t="t" r="r" b="b"/>
              <a:pathLst>
                <a:path w="90300" h="82804" extrusionOk="0">
                  <a:moveTo>
                    <a:pt x="47806" y="1"/>
                  </a:moveTo>
                  <a:cubicBezTo>
                    <a:pt x="47806" y="27602"/>
                    <a:pt x="23902" y="44469"/>
                    <a:pt x="15936" y="49068"/>
                  </a:cubicBezTo>
                  <a:lnTo>
                    <a:pt x="0" y="58269"/>
                  </a:lnTo>
                  <a:lnTo>
                    <a:pt x="42493" y="82803"/>
                  </a:lnTo>
                  <a:cubicBezTo>
                    <a:pt x="42493" y="82803"/>
                    <a:pt x="50491" y="78319"/>
                    <a:pt x="58429" y="73604"/>
                  </a:cubicBezTo>
                  <a:cubicBezTo>
                    <a:pt x="66397" y="68871"/>
                    <a:pt x="90299" y="52136"/>
                    <a:pt x="90299" y="24536"/>
                  </a:cubicBezTo>
                  <a:lnTo>
                    <a:pt x="47806" y="1"/>
                  </a:lnTo>
                  <a:close/>
                </a:path>
              </a:pathLst>
            </a:custGeom>
            <a:solidFill>
              <a:srgbClr val="FFF6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8"/>
            <p:cNvSpPr/>
            <p:nvPr/>
          </p:nvSpPr>
          <p:spPr>
            <a:xfrm>
              <a:off x="702875" y="4622100"/>
              <a:ext cx="730425" cy="385900"/>
            </a:xfrm>
            <a:custGeom>
              <a:avLst/>
              <a:gdLst/>
              <a:ahLst/>
              <a:cxnLst/>
              <a:rect l="l" t="t" r="r" b="b"/>
              <a:pathLst>
                <a:path w="29217" h="15436" extrusionOk="0">
                  <a:moveTo>
                    <a:pt x="23903" y="0"/>
                  </a:moveTo>
                  <a:cubicBezTo>
                    <a:pt x="23903" y="0"/>
                    <a:pt x="13033" y="7168"/>
                    <a:pt x="1" y="7668"/>
                  </a:cubicBezTo>
                  <a:cubicBezTo>
                    <a:pt x="1967" y="8803"/>
                    <a:pt x="5761" y="9446"/>
                    <a:pt x="9477" y="9446"/>
                  </a:cubicBezTo>
                  <a:cubicBezTo>
                    <a:pt x="10782" y="9446"/>
                    <a:pt x="12077" y="9366"/>
                    <a:pt x="13280" y="9201"/>
                  </a:cubicBezTo>
                  <a:lnTo>
                    <a:pt x="13280" y="9201"/>
                  </a:lnTo>
                  <a:cubicBezTo>
                    <a:pt x="13280" y="9201"/>
                    <a:pt x="12634" y="11893"/>
                    <a:pt x="7969" y="15335"/>
                  </a:cubicBezTo>
                  <a:cubicBezTo>
                    <a:pt x="7969" y="15335"/>
                    <a:pt x="8344" y="15436"/>
                    <a:pt x="9079" y="15436"/>
                  </a:cubicBezTo>
                  <a:cubicBezTo>
                    <a:pt x="11646" y="15436"/>
                    <a:pt x="18600" y="14198"/>
                    <a:pt x="29216" y="3066"/>
                  </a:cubicBezTo>
                  <a:lnTo>
                    <a:pt x="23903" y="0"/>
                  </a:lnTo>
                  <a:close/>
                </a:path>
              </a:pathLst>
            </a:custGeom>
            <a:solidFill>
              <a:srgbClr val="CC32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8"/>
            <p:cNvSpPr/>
            <p:nvPr/>
          </p:nvSpPr>
          <p:spPr>
            <a:xfrm>
              <a:off x="1221700" y="4531550"/>
              <a:ext cx="290325" cy="230125"/>
            </a:xfrm>
            <a:custGeom>
              <a:avLst/>
              <a:gdLst/>
              <a:ahLst/>
              <a:cxnLst/>
              <a:rect l="l" t="t" r="r" b="b"/>
              <a:pathLst>
                <a:path w="11613" h="9205" extrusionOk="0">
                  <a:moveTo>
                    <a:pt x="5807" y="0"/>
                  </a:moveTo>
                  <a:cubicBezTo>
                    <a:pt x="2600" y="0"/>
                    <a:pt x="1" y="2060"/>
                    <a:pt x="1" y="4601"/>
                  </a:cubicBezTo>
                  <a:cubicBezTo>
                    <a:pt x="1" y="7144"/>
                    <a:pt x="2600" y="9204"/>
                    <a:pt x="5807" y="9204"/>
                  </a:cubicBezTo>
                  <a:cubicBezTo>
                    <a:pt x="9013" y="9204"/>
                    <a:pt x="11613" y="7144"/>
                    <a:pt x="11613" y="4601"/>
                  </a:cubicBezTo>
                  <a:cubicBezTo>
                    <a:pt x="11613" y="2060"/>
                    <a:pt x="9013" y="0"/>
                    <a:pt x="5807" y="0"/>
                  </a:cubicBezTo>
                  <a:close/>
                </a:path>
              </a:pathLst>
            </a:custGeom>
            <a:solidFill>
              <a:srgbClr val="E747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8"/>
            <p:cNvSpPr/>
            <p:nvPr/>
          </p:nvSpPr>
          <p:spPr>
            <a:xfrm>
              <a:off x="1254400" y="4564250"/>
              <a:ext cx="224925" cy="164725"/>
            </a:xfrm>
            <a:custGeom>
              <a:avLst/>
              <a:gdLst/>
              <a:ahLst/>
              <a:cxnLst/>
              <a:rect l="l" t="t" r="r" b="b"/>
              <a:pathLst>
                <a:path w="8997" h="6589" extrusionOk="0">
                  <a:moveTo>
                    <a:pt x="4499" y="0"/>
                  </a:moveTo>
                  <a:cubicBezTo>
                    <a:pt x="2014" y="0"/>
                    <a:pt x="1" y="1474"/>
                    <a:pt x="1" y="3293"/>
                  </a:cubicBezTo>
                  <a:cubicBezTo>
                    <a:pt x="1" y="5113"/>
                    <a:pt x="2014" y="6588"/>
                    <a:pt x="4499" y="6588"/>
                  </a:cubicBezTo>
                  <a:cubicBezTo>
                    <a:pt x="6983" y="6588"/>
                    <a:pt x="8996" y="5113"/>
                    <a:pt x="8996" y="3293"/>
                  </a:cubicBezTo>
                  <a:cubicBezTo>
                    <a:pt x="8996" y="1474"/>
                    <a:pt x="6983" y="0"/>
                    <a:pt x="4499" y="0"/>
                  </a:cubicBezTo>
                  <a:close/>
                </a:path>
              </a:pathLst>
            </a:custGeom>
            <a:solidFill>
              <a:srgbClr val="FF6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8"/>
            <p:cNvSpPr/>
            <p:nvPr/>
          </p:nvSpPr>
          <p:spPr>
            <a:xfrm>
              <a:off x="1499400" y="3065825"/>
              <a:ext cx="863450" cy="544250"/>
            </a:xfrm>
            <a:custGeom>
              <a:avLst/>
              <a:gdLst/>
              <a:ahLst/>
              <a:cxnLst/>
              <a:rect l="l" t="t" r="r" b="b"/>
              <a:pathLst>
                <a:path w="34538" h="21770" extrusionOk="0">
                  <a:moveTo>
                    <a:pt x="751" y="0"/>
                  </a:moveTo>
                  <a:cubicBezTo>
                    <a:pt x="304" y="0"/>
                    <a:pt x="0" y="333"/>
                    <a:pt x="0" y="917"/>
                  </a:cubicBezTo>
                  <a:cubicBezTo>
                    <a:pt x="0" y="1761"/>
                    <a:pt x="635" y="2810"/>
                    <a:pt x="1417" y="3261"/>
                  </a:cubicBezTo>
                  <a:lnTo>
                    <a:pt x="33122" y="21564"/>
                  </a:lnTo>
                  <a:cubicBezTo>
                    <a:pt x="33362" y="21703"/>
                    <a:pt x="33588" y="21769"/>
                    <a:pt x="33787" y="21769"/>
                  </a:cubicBezTo>
                  <a:cubicBezTo>
                    <a:pt x="34233" y="21769"/>
                    <a:pt x="34537" y="21434"/>
                    <a:pt x="34537" y="20848"/>
                  </a:cubicBezTo>
                  <a:cubicBezTo>
                    <a:pt x="34537" y="20000"/>
                    <a:pt x="33904" y="18948"/>
                    <a:pt x="33122" y="18497"/>
                  </a:cubicBezTo>
                  <a:lnTo>
                    <a:pt x="1417" y="205"/>
                  </a:lnTo>
                  <a:cubicBezTo>
                    <a:pt x="1176" y="66"/>
                    <a:pt x="949" y="0"/>
                    <a:pt x="751" y="0"/>
                  </a:cubicBezTo>
                  <a:close/>
                </a:path>
              </a:pathLst>
            </a:custGeom>
            <a:solidFill>
              <a:srgbClr val="4C6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8"/>
            <p:cNvSpPr/>
            <p:nvPr/>
          </p:nvSpPr>
          <p:spPr>
            <a:xfrm>
              <a:off x="1454275" y="3257925"/>
              <a:ext cx="869550" cy="538825"/>
            </a:xfrm>
            <a:custGeom>
              <a:avLst/>
              <a:gdLst/>
              <a:ahLst/>
              <a:cxnLst/>
              <a:rect l="l" t="t" r="r" b="b"/>
              <a:pathLst>
                <a:path w="34782" h="21553" extrusionOk="0">
                  <a:moveTo>
                    <a:pt x="1020" y="1"/>
                  </a:moveTo>
                  <a:cubicBezTo>
                    <a:pt x="560" y="1"/>
                    <a:pt x="206" y="290"/>
                    <a:pt x="124" y="806"/>
                  </a:cubicBezTo>
                  <a:cubicBezTo>
                    <a:pt x="1" y="1580"/>
                    <a:pt x="537" y="2572"/>
                    <a:pt x="1317" y="3024"/>
                  </a:cubicBezTo>
                  <a:lnTo>
                    <a:pt x="33022" y="21332"/>
                  </a:lnTo>
                  <a:cubicBezTo>
                    <a:pt x="33281" y="21481"/>
                    <a:pt x="33534" y="21552"/>
                    <a:pt x="33762" y="21552"/>
                  </a:cubicBezTo>
                  <a:cubicBezTo>
                    <a:pt x="34222" y="21552"/>
                    <a:pt x="34576" y="21263"/>
                    <a:pt x="34658" y="20744"/>
                  </a:cubicBezTo>
                  <a:cubicBezTo>
                    <a:pt x="34782" y="19967"/>
                    <a:pt x="34245" y="18971"/>
                    <a:pt x="33463" y="18520"/>
                  </a:cubicBezTo>
                  <a:lnTo>
                    <a:pt x="1760" y="222"/>
                  </a:lnTo>
                  <a:cubicBezTo>
                    <a:pt x="1501" y="72"/>
                    <a:pt x="1247" y="1"/>
                    <a:pt x="1020" y="1"/>
                  </a:cubicBezTo>
                  <a:close/>
                </a:path>
              </a:pathLst>
            </a:custGeom>
            <a:solidFill>
              <a:srgbClr val="4C6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8"/>
            <p:cNvSpPr/>
            <p:nvPr/>
          </p:nvSpPr>
          <p:spPr>
            <a:xfrm>
              <a:off x="1393375" y="3427725"/>
              <a:ext cx="875650" cy="533575"/>
            </a:xfrm>
            <a:custGeom>
              <a:avLst/>
              <a:gdLst/>
              <a:ahLst/>
              <a:cxnLst/>
              <a:rect l="l" t="t" r="r" b="b"/>
              <a:pathLst>
                <a:path w="35026" h="21343" extrusionOk="0">
                  <a:moveTo>
                    <a:pt x="1272" y="0"/>
                  </a:moveTo>
                  <a:cubicBezTo>
                    <a:pt x="801" y="0"/>
                    <a:pt x="403" y="247"/>
                    <a:pt x="246" y="698"/>
                  </a:cubicBezTo>
                  <a:cubicBezTo>
                    <a:pt x="1" y="1401"/>
                    <a:pt x="437" y="2337"/>
                    <a:pt x="1219" y="2789"/>
                  </a:cubicBezTo>
                  <a:lnTo>
                    <a:pt x="32922" y="21103"/>
                  </a:lnTo>
                  <a:cubicBezTo>
                    <a:pt x="33203" y="21265"/>
                    <a:pt x="33490" y="21342"/>
                    <a:pt x="33755" y="21342"/>
                  </a:cubicBezTo>
                  <a:cubicBezTo>
                    <a:pt x="34227" y="21342"/>
                    <a:pt x="34625" y="21095"/>
                    <a:pt x="34781" y="20642"/>
                  </a:cubicBezTo>
                  <a:cubicBezTo>
                    <a:pt x="35025" y="19935"/>
                    <a:pt x="34589" y="18998"/>
                    <a:pt x="33807" y="18547"/>
                  </a:cubicBezTo>
                  <a:lnTo>
                    <a:pt x="2104" y="240"/>
                  </a:lnTo>
                  <a:cubicBezTo>
                    <a:pt x="1823" y="78"/>
                    <a:pt x="1536" y="0"/>
                    <a:pt x="1272" y="0"/>
                  </a:cubicBezTo>
                  <a:close/>
                </a:path>
              </a:pathLst>
            </a:custGeom>
            <a:solidFill>
              <a:srgbClr val="4C6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8"/>
            <p:cNvSpPr/>
            <p:nvPr/>
          </p:nvSpPr>
          <p:spPr>
            <a:xfrm>
              <a:off x="1304525" y="3584050"/>
              <a:ext cx="881700" cy="528425"/>
            </a:xfrm>
            <a:custGeom>
              <a:avLst/>
              <a:gdLst/>
              <a:ahLst/>
              <a:cxnLst/>
              <a:rect l="l" t="t" r="r" b="b"/>
              <a:pathLst>
                <a:path w="35268" h="21137" extrusionOk="0">
                  <a:moveTo>
                    <a:pt x="1504" y="0"/>
                  </a:moveTo>
                  <a:cubicBezTo>
                    <a:pt x="1023" y="0"/>
                    <a:pt x="591" y="206"/>
                    <a:pt x="368" y="591"/>
                  </a:cubicBezTo>
                  <a:cubicBezTo>
                    <a:pt x="1" y="1225"/>
                    <a:pt x="338" y="2105"/>
                    <a:pt x="1119" y="2556"/>
                  </a:cubicBezTo>
                  <a:lnTo>
                    <a:pt x="32822" y="20876"/>
                  </a:lnTo>
                  <a:cubicBezTo>
                    <a:pt x="33127" y="21052"/>
                    <a:pt x="33454" y="21137"/>
                    <a:pt x="33762" y="21137"/>
                  </a:cubicBezTo>
                  <a:cubicBezTo>
                    <a:pt x="34244" y="21137"/>
                    <a:pt x="34678" y="20930"/>
                    <a:pt x="34902" y="20542"/>
                  </a:cubicBezTo>
                  <a:cubicBezTo>
                    <a:pt x="35268" y="19906"/>
                    <a:pt x="34932" y="19025"/>
                    <a:pt x="34150" y="18574"/>
                  </a:cubicBezTo>
                  <a:lnTo>
                    <a:pt x="2447" y="262"/>
                  </a:lnTo>
                  <a:cubicBezTo>
                    <a:pt x="2141" y="85"/>
                    <a:pt x="1812" y="0"/>
                    <a:pt x="1504" y="0"/>
                  </a:cubicBezTo>
                  <a:close/>
                </a:path>
              </a:pathLst>
            </a:custGeom>
            <a:solidFill>
              <a:srgbClr val="4C6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8"/>
            <p:cNvSpPr/>
            <p:nvPr/>
          </p:nvSpPr>
          <p:spPr>
            <a:xfrm>
              <a:off x="1198400" y="3727175"/>
              <a:ext cx="887800" cy="523525"/>
            </a:xfrm>
            <a:custGeom>
              <a:avLst/>
              <a:gdLst/>
              <a:ahLst/>
              <a:cxnLst/>
              <a:rect l="l" t="t" r="r" b="b"/>
              <a:pathLst>
                <a:path w="35512" h="20941" extrusionOk="0">
                  <a:moveTo>
                    <a:pt x="1711" y="0"/>
                  </a:moveTo>
                  <a:cubicBezTo>
                    <a:pt x="1225" y="0"/>
                    <a:pt x="768" y="168"/>
                    <a:pt x="488" y="490"/>
                  </a:cubicBezTo>
                  <a:cubicBezTo>
                    <a:pt x="0" y="1053"/>
                    <a:pt x="238" y="1877"/>
                    <a:pt x="1018" y="2328"/>
                  </a:cubicBezTo>
                  <a:lnTo>
                    <a:pt x="32721" y="20653"/>
                  </a:lnTo>
                  <a:cubicBezTo>
                    <a:pt x="33056" y="20846"/>
                    <a:pt x="33436" y="20940"/>
                    <a:pt x="33799" y="20940"/>
                  </a:cubicBezTo>
                  <a:cubicBezTo>
                    <a:pt x="34286" y="20940"/>
                    <a:pt x="34743" y="20772"/>
                    <a:pt x="35022" y="20448"/>
                  </a:cubicBezTo>
                  <a:cubicBezTo>
                    <a:pt x="35511" y="19881"/>
                    <a:pt x="35272" y="19059"/>
                    <a:pt x="34491" y="18608"/>
                  </a:cubicBezTo>
                  <a:lnTo>
                    <a:pt x="2789" y="288"/>
                  </a:lnTo>
                  <a:cubicBezTo>
                    <a:pt x="2454" y="94"/>
                    <a:pt x="2074" y="0"/>
                    <a:pt x="1711" y="0"/>
                  </a:cubicBezTo>
                  <a:close/>
                </a:path>
              </a:pathLst>
            </a:custGeom>
            <a:solidFill>
              <a:srgbClr val="4C6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8"/>
            <p:cNvSpPr/>
            <p:nvPr/>
          </p:nvSpPr>
          <p:spPr>
            <a:xfrm>
              <a:off x="1062600" y="3872100"/>
              <a:ext cx="893900" cy="518825"/>
            </a:xfrm>
            <a:custGeom>
              <a:avLst/>
              <a:gdLst/>
              <a:ahLst/>
              <a:cxnLst/>
              <a:rect l="l" t="t" r="r" b="b"/>
              <a:pathLst>
                <a:path w="35756" h="20753" extrusionOk="0">
                  <a:moveTo>
                    <a:pt x="1891" y="0"/>
                  </a:moveTo>
                  <a:cubicBezTo>
                    <a:pt x="1405" y="0"/>
                    <a:pt x="936" y="133"/>
                    <a:pt x="612" y="394"/>
                  </a:cubicBezTo>
                  <a:cubicBezTo>
                    <a:pt x="1" y="887"/>
                    <a:pt x="139" y="1654"/>
                    <a:pt x="921" y="2105"/>
                  </a:cubicBezTo>
                  <a:lnTo>
                    <a:pt x="32623" y="20435"/>
                  </a:lnTo>
                  <a:cubicBezTo>
                    <a:pt x="32991" y="20647"/>
                    <a:pt x="33436" y="20752"/>
                    <a:pt x="33868" y="20752"/>
                  </a:cubicBezTo>
                  <a:cubicBezTo>
                    <a:pt x="34353" y="20752"/>
                    <a:pt x="34821" y="20620"/>
                    <a:pt x="35144" y="20358"/>
                  </a:cubicBezTo>
                  <a:cubicBezTo>
                    <a:pt x="35756" y="19864"/>
                    <a:pt x="35617" y="19097"/>
                    <a:pt x="34835" y="18646"/>
                  </a:cubicBezTo>
                  <a:lnTo>
                    <a:pt x="3135" y="317"/>
                  </a:lnTo>
                  <a:cubicBezTo>
                    <a:pt x="2767" y="105"/>
                    <a:pt x="2323" y="0"/>
                    <a:pt x="1891" y="0"/>
                  </a:cubicBezTo>
                  <a:close/>
                </a:path>
              </a:pathLst>
            </a:custGeom>
            <a:solidFill>
              <a:srgbClr val="4C6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8"/>
            <p:cNvSpPr/>
            <p:nvPr/>
          </p:nvSpPr>
          <p:spPr>
            <a:xfrm>
              <a:off x="916950" y="3981975"/>
              <a:ext cx="899950" cy="514450"/>
            </a:xfrm>
            <a:custGeom>
              <a:avLst/>
              <a:gdLst/>
              <a:ahLst/>
              <a:cxnLst/>
              <a:rect l="l" t="t" r="r" b="b"/>
              <a:pathLst>
                <a:path w="35998" h="20578" extrusionOk="0">
                  <a:moveTo>
                    <a:pt x="2025" y="1"/>
                  </a:moveTo>
                  <a:cubicBezTo>
                    <a:pt x="1550" y="1"/>
                    <a:pt x="1085" y="101"/>
                    <a:pt x="734" y="305"/>
                  </a:cubicBezTo>
                  <a:cubicBezTo>
                    <a:pt x="1" y="727"/>
                    <a:pt x="39" y="1437"/>
                    <a:pt x="821" y="1888"/>
                  </a:cubicBezTo>
                  <a:lnTo>
                    <a:pt x="32523" y="20224"/>
                  </a:lnTo>
                  <a:cubicBezTo>
                    <a:pt x="32930" y="20459"/>
                    <a:pt x="33458" y="20578"/>
                    <a:pt x="33975" y="20578"/>
                  </a:cubicBezTo>
                  <a:cubicBezTo>
                    <a:pt x="34449" y="20578"/>
                    <a:pt x="34914" y="20477"/>
                    <a:pt x="35264" y="20274"/>
                  </a:cubicBezTo>
                  <a:cubicBezTo>
                    <a:pt x="35998" y="19851"/>
                    <a:pt x="35958" y="19141"/>
                    <a:pt x="35176" y="18690"/>
                  </a:cubicBezTo>
                  <a:lnTo>
                    <a:pt x="3478" y="355"/>
                  </a:lnTo>
                  <a:cubicBezTo>
                    <a:pt x="3070" y="120"/>
                    <a:pt x="2542" y="1"/>
                    <a:pt x="2025" y="1"/>
                  </a:cubicBezTo>
                  <a:close/>
                </a:path>
              </a:pathLst>
            </a:custGeom>
            <a:solidFill>
              <a:srgbClr val="4C6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8"/>
            <p:cNvSpPr/>
            <p:nvPr/>
          </p:nvSpPr>
          <p:spPr>
            <a:xfrm>
              <a:off x="2264700" y="4467675"/>
              <a:ext cx="628225" cy="362750"/>
            </a:xfrm>
            <a:custGeom>
              <a:avLst/>
              <a:gdLst/>
              <a:ahLst/>
              <a:cxnLst/>
              <a:rect l="l" t="t" r="r" b="b"/>
              <a:pathLst>
                <a:path w="25129" h="14510" extrusionOk="0">
                  <a:moveTo>
                    <a:pt x="12565" y="0"/>
                  </a:moveTo>
                  <a:cubicBezTo>
                    <a:pt x="9233" y="0"/>
                    <a:pt x="6037" y="764"/>
                    <a:pt x="3681" y="2126"/>
                  </a:cubicBezTo>
                  <a:cubicBezTo>
                    <a:pt x="1324" y="3486"/>
                    <a:pt x="0" y="5330"/>
                    <a:pt x="0" y="7255"/>
                  </a:cubicBezTo>
                  <a:cubicBezTo>
                    <a:pt x="0" y="9178"/>
                    <a:pt x="1324" y="11024"/>
                    <a:pt x="3681" y="12384"/>
                  </a:cubicBezTo>
                  <a:cubicBezTo>
                    <a:pt x="6037" y="13744"/>
                    <a:pt x="9233" y="14509"/>
                    <a:pt x="12565" y="14509"/>
                  </a:cubicBezTo>
                  <a:cubicBezTo>
                    <a:pt x="15898" y="14509"/>
                    <a:pt x="19092" y="13744"/>
                    <a:pt x="21450" y="12384"/>
                  </a:cubicBezTo>
                  <a:cubicBezTo>
                    <a:pt x="23806" y="11024"/>
                    <a:pt x="25129" y="9178"/>
                    <a:pt x="25129" y="7255"/>
                  </a:cubicBezTo>
                  <a:cubicBezTo>
                    <a:pt x="25129" y="5330"/>
                    <a:pt x="23806" y="3486"/>
                    <a:pt x="21450" y="2126"/>
                  </a:cubicBezTo>
                  <a:cubicBezTo>
                    <a:pt x="19092" y="764"/>
                    <a:pt x="15898" y="0"/>
                    <a:pt x="12565" y="0"/>
                  </a:cubicBezTo>
                  <a:close/>
                </a:path>
              </a:pathLst>
            </a:custGeom>
            <a:solidFill>
              <a:srgbClr val="C1C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8"/>
            <p:cNvSpPr/>
            <p:nvPr/>
          </p:nvSpPr>
          <p:spPr>
            <a:xfrm>
              <a:off x="2525000" y="3539225"/>
              <a:ext cx="154375" cy="89650"/>
            </a:xfrm>
            <a:custGeom>
              <a:avLst/>
              <a:gdLst/>
              <a:ahLst/>
              <a:cxnLst/>
              <a:rect l="l" t="t" r="r" b="b"/>
              <a:pathLst>
                <a:path w="6175" h="3586" extrusionOk="0">
                  <a:moveTo>
                    <a:pt x="2920" y="1"/>
                  </a:moveTo>
                  <a:cubicBezTo>
                    <a:pt x="1757" y="1"/>
                    <a:pt x="977" y="674"/>
                    <a:pt x="542" y="1564"/>
                  </a:cubicBezTo>
                  <a:cubicBezTo>
                    <a:pt x="1" y="2667"/>
                    <a:pt x="848" y="3586"/>
                    <a:pt x="848" y="3586"/>
                  </a:cubicBezTo>
                  <a:lnTo>
                    <a:pt x="6134" y="1960"/>
                  </a:lnTo>
                  <a:cubicBezTo>
                    <a:pt x="6174" y="917"/>
                    <a:pt x="5108" y="458"/>
                    <a:pt x="3825" y="124"/>
                  </a:cubicBezTo>
                  <a:cubicBezTo>
                    <a:pt x="3501" y="40"/>
                    <a:pt x="3199" y="1"/>
                    <a:pt x="2920" y="1"/>
                  </a:cubicBezTo>
                  <a:close/>
                </a:path>
              </a:pathLst>
            </a:custGeom>
            <a:solidFill>
              <a:srgbClr val="5433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8"/>
            <p:cNvSpPr/>
            <p:nvPr/>
          </p:nvSpPr>
          <p:spPr>
            <a:xfrm>
              <a:off x="2404425" y="4594025"/>
              <a:ext cx="124575" cy="116675"/>
            </a:xfrm>
            <a:custGeom>
              <a:avLst/>
              <a:gdLst/>
              <a:ahLst/>
              <a:cxnLst/>
              <a:rect l="l" t="t" r="r" b="b"/>
              <a:pathLst>
                <a:path w="4983" h="4667" extrusionOk="0">
                  <a:moveTo>
                    <a:pt x="696" y="1"/>
                  </a:moveTo>
                  <a:cubicBezTo>
                    <a:pt x="631" y="1"/>
                    <a:pt x="572" y="13"/>
                    <a:pt x="521" y="41"/>
                  </a:cubicBezTo>
                  <a:cubicBezTo>
                    <a:pt x="112" y="259"/>
                    <a:pt x="0" y="792"/>
                    <a:pt x="237" y="1444"/>
                  </a:cubicBezTo>
                  <a:cubicBezTo>
                    <a:pt x="500" y="2163"/>
                    <a:pt x="1191" y="2620"/>
                    <a:pt x="1753" y="3031"/>
                  </a:cubicBezTo>
                  <a:cubicBezTo>
                    <a:pt x="2339" y="3457"/>
                    <a:pt x="2792" y="3935"/>
                    <a:pt x="3213" y="4395"/>
                  </a:cubicBezTo>
                  <a:cubicBezTo>
                    <a:pt x="3392" y="4589"/>
                    <a:pt x="3628" y="4667"/>
                    <a:pt x="3877" y="4667"/>
                  </a:cubicBezTo>
                  <a:cubicBezTo>
                    <a:pt x="4098" y="4667"/>
                    <a:pt x="4328" y="4606"/>
                    <a:pt x="4538" y="4513"/>
                  </a:cubicBezTo>
                  <a:cubicBezTo>
                    <a:pt x="4982" y="4318"/>
                    <a:pt x="4936" y="3655"/>
                    <a:pt x="4922" y="3232"/>
                  </a:cubicBezTo>
                  <a:cubicBezTo>
                    <a:pt x="4909" y="2837"/>
                    <a:pt x="4929" y="2395"/>
                    <a:pt x="4929" y="2395"/>
                  </a:cubicBezTo>
                  <a:cubicBezTo>
                    <a:pt x="4929" y="2395"/>
                    <a:pt x="3798" y="1111"/>
                    <a:pt x="3295" y="1111"/>
                  </a:cubicBezTo>
                  <a:cubicBezTo>
                    <a:pt x="3253" y="1111"/>
                    <a:pt x="3216" y="1120"/>
                    <a:pt x="3185" y="1138"/>
                  </a:cubicBezTo>
                  <a:cubicBezTo>
                    <a:pt x="3155" y="1156"/>
                    <a:pt x="3120" y="1164"/>
                    <a:pt x="3079" y="1164"/>
                  </a:cubicBezTo>
                  <a:cubicBezTo>
                    <a:pt x="2588" y="1164"/>
                    <a:pt x="1330" y="1"/>
                    <a:pt x="696" y="1"/>
                  </a:cubicBez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8"/>
            <p:cNvSpPr/>
            <p:nvPr/>
          </p:nvSpPr>
          <p:spPr>
            <a:xfrm>
              <a:off x="2485950" y="4109250"/>
              <a:ext cx="227125" cy="545225"/>
            </a:xfrm>
            <a:custGeom>
              <a:avLst/>
              <a:gdLst/>
              <a:ahLst/>
              <a:cxnLst/>
              <a:rect l="l" t="t" r="r" b="b"/>
              <a:pathLst>
                <a:path w="9085" h="21809" extrusionOk="0">
                  <a:moveTo>
                    <a:pt x="9085" y="0"/>
                  </a:moveTo>
                  <a:lnTo>
                    <a:pt x="3000" y="1673"/>
                  </a:lnTo>
                  <a:lnTo>
                    <a:pt x="1429" y="11530"/>
                  </a:lnTo>
                  <a:lnTo>
                    <a:pt x="1" y="20506"/>
                  </a:lnTo>
                  <a:cubicBezTo>
                    <a:pt x="387" y="21651"/>
                    <a:pt x="1087" y="21809"/>
                    <a:pt x="1445" y="21809"/>
                  </a:cubicBezTo>
                  <a:cubicBezTo>
                    <a:pt x="1581" y="21809"/>
                    <a:pt x="1668" y="21786"/>
                    <a:pt x="1668" y="21786"/>
                  </a:cubicBezTo>
                  <a:lnTo>
                    <a:pt x="4286" y="14083"/>
                  </a:lnTo>
                  <a:lnTo>
                    <a:pt x="9085" y="0"/>
                  </a:lnTo>
                  <a:close/>
                </a:path>
              </a:pathLst>
            </a:custGeom>
            <a:solidFill>
              <a:srgbClr val="E943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8"/>
            <p:cNvSpPr/>
            <p:nvPr/>
          </p:nvSpPr>
          <p:spPr>
            <a:xfrm>
              <a:off x="2485950" y="4397500"/>
              <a:ext cx="107175" cy="256975"/>
            </a:xfrm>
            <a:custGeom>
              <a:avLst/>
              <a:gdLst/>
              <a:ahLst/>
              <a:cxnLst/>
              <a:rect l="l" t="t" r="r" b="b"/>
              <a:pathLst>
                <a:path w="4287" h="10279" extrusionOk="0">
                  <a:moveTo>
                    <a:pt x="1429" y="0"/>
                  </a:moveTo>
                  <a:lnTo>
                    <a:pt x="1" y="8976"/>
                  </a:lnTo>
                  <a:cubicBezTo>
                    <a:pt x="387" y="10121"/>
                    <a:pt x="1087" y="10279"/>
                    <a:pt x="1445" y="10279"/>
                  </a:cubicBezTo>
                  <a:cubicBezTo>
                    <a:pt x="1581" y="10279"/>
                    <a:pt x="1668" y="10256"/>
                    <a:pt x="1668" y="10256"/>
                  </a:cubicBezTo>
                  <a:lnTo>
                    <a:pt x="4286" y="2553"/>
                  </a:lnTo>
                  <a:lnTo>
                    <a:pt x="1429" y="0"/>
                  </a:lnTo>
                  <a:close/>
                </a:path>
              </a:pathLst>
            </a:custGeom>
            <a:solidFill>
              <a:srgbClr val="D830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8"/>
            <p:cNvSpPr/>
            <p:nvPr/>
          </p:nvSpPr>
          <p:spPr>
            <a:xfrm>
              <a:off x="2578600" y="4628150"/>
              <a:ext cx="134475" cy="133525"/>
            </a:xfrm>
            <a:custGeom>
              <a:avLst/>
              <a:gdLst/>
              <a:ahLst/>
              <a:cxnLst/>
              <a:rect l="l" t="t" r="r" b="b"/>
              <a:pathLst>
                <a:path w="5379" h="5341" extrusionOk="0">
                  <a:moveTo>
                    <a:pt x="3671" y="1"/>
                  </a:moveTo>
                  <a:lnTo>
                    <a:pt x="2132" y="669"/>
                  </a:lnTo>
                  <a:cubicBezTo>
                    <a:pt x="2296" y="1374"/>
                    <a:pt x="1791" y="3636"/>
                    <a:pt x="1177" y="3706"/>
                  </a:cubicBezTo>
                  <a:cubicBezTo>
                    <a:pt x="1102" y="3696"/>
                    <a:pt x="1031" y="3692"/>
                    <a:pt x="965" y="3692"/>
                  </a:cubicBezTo>
                  <a:cubicBezTo>
                    <a:pt x="244" y="3692"/>
                    <a:pt x="1" y="4241"/>
                    <a:pt x="167" y="4478"/>
                  </a:cubicBezTo>
                  <a:cubicBezTo>
                    <a:pt x="167" y="4478"/>
                    <a:pt x="734" y="4936"/>
                    <a:pt x="1177" y="5127"/>
                  </a:cubicBezTo>
                  <a:cubicBezTo>
                    <a:pt x="1508" y="5270"/>
                    <a:pt x="1779" y="5340"/>
                    <a:pt x="2041" y="5340"/>
                  </a:cubicBezTo>
                  <a:cubicBezTo>
                    <a:pt x="2127" y="5340"/>
                    <a:pt x="2213" y="5332"/>
                    <a:pt x="2299" y="5317"/>
                  </a:cubicBezTo>
                  <a:cubicBezTo>
                    <a:pt x="3140" y="5165"/>
                    <a:pt x="3325" y="4341"/>
                    <a:pt x="3601" y="3808"/>
                  </a:cubicBezTo>
                  <a:cubicBezTo>
                    <a:pt x="3791" y="3439"/>
                    <a:pt x="4196" y="2959"/>
                    <a:pt x="4471" y="2647"/>
                  </a:cubicBezTo>
                  <a:cubicBezTo>
                    <a:pt x="4630" y="2470"/>
                    <a:pt x="4802" y="2308"/>
                    <a:pt x="4946" y="2114"/>
                  </a:cubicBezTo>
                  <a:cubicBezTo>
                    <a:pt x="5213" y="1753"/>
                    <a:pt x="5379" y="1265"/>
                    <a:pt x="5011" y="899"/>
                  </a:cubicBezTo>
                  <a:cubicBezTo>
                    <a:pt x="4924" y="811"/>
                    <a:pt x="4817" y="747"/>
                    <a:pt x="4710" y="687"/>
                  </a:cubicBezTo>
                  <a:cubicBezTo>
                    <a:pt x="4406" y="518"/>
                    <a:pt x="4002" y="418"/>
                    <a:pt x="3671" y="1"/>
                  </a:cubicBez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8"/>
            <p:cNvSpPr/>
            <p:nvPr/>
          </p:nvSpPr>
          <p:spPr>
            <a:xfrm>
              <a:off x="2488800" y="4043325"/>
              <a:ext cx="236650" cy="605725"/>
            </a:xfrm>
            <a:custGeom>
              <a:avLst/>
              <a:gdLst/>
              <a:ahLst/>
              <a:cxnLst/>
              <a:rect l="l" t="t" r="r" b="b"/>
              <a:pathLst>
                <a:path w="9466" h="24229" extrusionOk="0">
                  <a:moveTo>
                    <a:pt x="9135" y="0"/>
                  </a:moveTo>
                  <a:cubicBezTo>
                    <a:pt x="9134" y="0"/>
                    <a:pt x="9134" y="4"/>
                    <a:pt x="9136" y="13"/>
                  </a:cubicBezTo>
                  <a:lnTo>
                    <a:pt x="846" y="2612"/>
                  </a:lnTo>
                  <a:cubicBezTo>
                    <a:pt x="582" y="5720"/>
                    <a:pt x="0" y="8981"/>
                    <a:pt x="57" y="13681"/>
                  </a:cubicBezTo>
                  <a:cubicBezTo>
                    <a:pt x="72" y="14968"/>
                    <a:pt x="1669" y="17260"/>
                    <a:pt x="2937" y="19245"/>
                  </a:cubicBezTo>
                  <a:cubicBezTo>
                    <a:pt x="4205" y="21230"/>
                    <a:pt x="5731" y="24189"/>
                    <a:pt x="5731" y="24189"/>
                  </a:cubicBezTo>
                  <a:cubicBezTo>
                    <a:pt x="5870" y="24217"/>
                    <a:pt x="5997" y="24229"/>
                    <a:pt x="6115" y="24229"/>
                  </a:cubicBezTo>
                  <a:cubicBezTo>
                    <a:pt x="7035" y="24229"/>
                    <a:pt x="7332" y="23474"/>
                    <a:pt x="7332" y="23474"/>
                  </a:cubicBezTo>
                  <a:cubicBezTo>
                    <a:pt x="7332" y="23474"/>
                    <a:pt x="6053" y="19440"/>
                    <a:pt x="5652" y="18014"/>
                  </a:cubicBezTo>
                  <a:cubicBezTo>
                    <a:pt x="4775" y="14894"/>
                    <a:pt x="3479" y="13944"/>
                    <a:pt x="3479" y="13944"/>
                  </a:cubicBezTo>
                  <a:cubicBezTo>
                    <a:pt x="3479" y="13944"/>
                    <a:pt x="3794" y="12674"/>
                    <a:pt x="4132" y="11102"/>
                  </a:cubicBezTo>
                  <a:cubicBezTo>
                    <a:pt x="4528" y="9255"/>
                    <a:pt x="5365" y="5698"/>
                    <a:pt x="5365" y="5698"/>
                  </a:cubicBezTo>
                  <a:cubicBezTo>
                    <a:pt x="5365" y="5698"/>
                    <a:pt x="8444" y="4504"/>
                    <a:pt x="8971" y="2637"/>
                  </a:cubicBezTo>
                  <a:cubicBezTo>
                    <a:pt x="9465" y="889"/>
                    <a:pt x="9152" y="0"/>
                    <a:pt x="9135" y="0"/>
                  </a:cubicBezTo>
                  <a:close/>
                </a:path>
              </a:pathLst>
            </a:custGeom>
            <a:solidFill>
              <a:srgbClr val="E943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8"/>
            <p:cNvSpPr/>
            <p:nvPr/>
          </p:nvSpPr>
          <p:spPr>
            <a:xfrm>
              <a:off x="2584400" y="4148675"/>
              <a:ext cx="103400" cy="206825"/>
            </a:xfrm>
            <a:custGeom>
              <a:avLst/>
              <a:gdLst/>
              <a:ahLst/>
              <a:cxnLst/>
              <a:rect l="l" t="t" r="r" b="b"/>
              <a:pathLst>
                <a:path w="4136" h="8273" extrusionOk="0">
                  <a:moveTo>
                    <a:pt x="4136" y="1"/>
                  </a:moveTo>
                  <a:cubicBezTo>
                    <a:pt x="3265" y="741"/>
                    <a:pt x="1544" y="1321"/>
                    <a:pt x="1544" y="1321"/>
                  </a:cubicBezTo>
                  <a:lnTo>
                    <a:pt x="1" y="8273"/>
                  </a:lnTo>
                  <a:cubicBezTo>
                    <a:pt x="1" y="8273"/>
                    <a:pt x="1636" y="2178"/>
                    <a:pt x="2259" y="1670"/>
                  </a:cubicBezTo>
                  <a:cubicBezTo>
                    <a:pt x="2995" y="1070"/>
                    <a:pt x="3825" y="607"/>
                    <a:pt x="4136" y="1"/>
                  </a:cubicBezTo>
                  <a:close/>
                </a:path>
              </a:pathLst>
            </a:custGeom>
            <a:solidFill>
              <a:srgbClr val="D830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8"/>
            <p:cNvSpPr/>
            <p:nvPr/>
          </p:nvSpPr>
          <p:spPr>
            <a:xfrm>
              <a:off x="2537750" y="3557025"/>
              <a:ext cx="159625" cy="180225"/>
            </a:xfrm>
            <a:custGeom>
              <a:avLst/>
              <a:gdLst/>
              <a:ahLst/>
              <a:cxnLst/>
              <a:rect l="l" t="t" r="r" b="b"/>
              <a:pathLst>
                <a:path w="6385" h="7209" extrusionOk="0">
                  <a:moveTo>
                    <a:pt x="3166" y="0"/>
                  </a:moveTo>
                  <a:cubicBezTo>
                    <a:pt x="1739" y="0"/>
                    <a:pt x="703" y="1065"/>
                    <a:pt x="411" y="2494"/>
                  </a:cubicBezTo>
                  <a:cubicBezTo>
                    <a:pt x="244" y="3250"/>
                    <a:pt x="0" y="4859"/>
                    <a:pt x="470" y="6095"/>
                  </a:cubicBezTo>
                  <a:cubicBezTo>
                    <a:pt x="735" y="6795"/>
                    <a:pt x="1061" y="7072"/>
                    <a:pt x="1684" y="7193"/>
                  </a:cubicBezTo>
                  <a:cubicBezTo>
                    <a:pt x="1740" y="7203"/>
                    <a:pt x="1811" y="7209"/>
                    <a:pt x="1894" y="7209"/>
                  </a:cubicBezTo>
                  <a:cubicBezTo>
                    <a:pt x="2545" y="7209"/>
                    <a:pt x="3956" y="6890"/>
                    <a:pt x="4483" y="6332"/>
                  </a:cubicBezTo>
                  <a:cubicBezTo>
                    <a:pt x="4588" y="6220"/>
                    <a:pt x="4762" y="5671"/>
                    <a:pt x="4762" y="5671"/>
                  </a:cubicBezTo>
                  <a:cubicBezTo>
                    <a:pt x="5546" y="5188"/>
                    <a:pt x="6107" y="4374"/>
                    <a:pt x="6209" y="3387"/>
                  </a:cubicBezTo>
                  <a:cubicBezTo>
                    <a:pt x="6384" y="1701"/>
                    <a:pt x="5161" y="192"/>
                    <a:pt x="3476" y="17"/>
                  </a:cubicBezTo>
                  <a:cubicBezTo>
                    <a:pt x="3371" y="6"/>
                    <a:pt x="3267" y="0"/>
                    <a:pt x="3166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8"/>
            <p:cNvSpPr/>
            <p:nvPr/>
          </p:nvSpPr>
          <p:spPr>
            <a:xfrm>
              <a:off x="2567925" y="3708175"/>
              <a:ext cx="129600" cy="94975"/>
            </a:xfrm>
            <a:custGeom>
              <a:avLst/>
              <a:gdLst/>
              <a:ahLst/>
              <a:cxnLst/>
              <a:rect l="l" t="t" r="r" b="b"/>
              <a:pathLst>
                <a:path w="5184" h="3799" extrusionOk="0">
                  <a:moveTo>
                    <a:pt x="3421" y="1"/>
                  </a:moveTo>
                  <a:lnTo>
                    <a:pt x="994" y="1145"/>
                  </a:lnTo>
                  <a:cubicBezTo>
                    <a:pt x="994" y="1145"/>
                    <a:pt x="1077" y="1613"/>
                    <a:pt x="1136" y="1914"/>
                  </a:cubicBezTo>
                  <a:cubicBezTo>
                    <a:pt x="1194" y="2214"/>
                    <a:pt x="1171" y="2373"/>
                    <a:pt x="573" y="2741"/>
                  </a:cubicBezTo>
                  <a:cubicBezTo>
                    <a:pt x="1" y="3093"/>
                    <a:pt x="1342" y="3798"/>
                    <a:pt x="2320" y="3798"/>
                  </a:cubicBezTo>
                  <a:cubicBezTo>
                    <a:pt x="2368" y="3798"/>
                    <a:pt x="2415" y="3797"/>
                    <a:pt x="2461" y="3793"/>
                  </a:cubicBezTo>
                  <a:cubicBezTo>
                    <a:pt x="3441" y="3718"/>
                    <a:pt x="4547" y="3127"/>
                    <a:pt x="4850" y="2490"/>
                  </a:cubicBezTo>
                  <a:cubicBezTo>
                    <a:pt x="5183" y="1790"/>
                    <a:pt x="5160" y="968"/>
                    <a:pt x="4745" y="968"/>
                  </a:cubicBezTo>
                  <a:cubicBezTo>
                    <a:pt x="4740" y="968"/>
                    <a:pt x="4735" y="968"/>
                    <a:pt x="4730" y="968"/>
                  </a:cubicBezTo>
                  <a:cubicBezTo>
                    <a:pt x="4326" y="987"/>
                    <a:pt x="3989" y="1062"/>
                    <a:pt x="3780" y="1062"/>
                  </a:cubicBezTo>
                  <a:cubicBezTo>
                    <a:pt x="3667" y="1062"/>
                    <a:pt x="3591" y="1040"/>
                    <a:pt x="3563" y="975"/>
                  </a:cubicBezTo>
                  <a:cubicBezTo>
                    <a:pt x="3502" y="833"/>
                    <a:pt x="3421" y="1"/>
                    <a:pt x="3421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8"/>
            <p:cNvSpPr/>
            <p:nvPr/>
          </p:nvSpPr>
          <p:spPr>
            <a:xfrm>
              <a:off x="2561175" y="3556975"/>
              <a:ext cx="141125" cy="175150"/>
            </a:xfrm>
            <a:custGeom>
              <a:avLst/>
              <a:gdLst/>
              <a:ahLst/>
              <a:cxnLst/>
              <a:rect l="l" t="t" r="r" b="b"/>
              <a:pathLst>
                <a:path w="5645" h="7006" extrusionOk="0">
                  <a:moveTo>
                    <a:pt x="2231" y="1"/>
                  </a:moveTo>
                  <a:cubicBezTo>
                    <a:pt x="1278" y="1"/>
                    <a:pt x="499" y="476"/>
                    <a:pt x="1" y="1217"/>
                  </a:cubicBezTo>
                  <a:cubicBezTo>
                    <a:pt x="1" y="1217"/>
                    <a:pt x="114" y="1444"/>
                    <a:pt x="288" y="1614"/>
                  </a:cubicBezTo>
                  <a:cubicBezTo>
                    <a:pt x="288" y="1614"/>
                    <a:pt x="149" y="2005"/>
                    <a:pt x="397" y="2283"/>
                  </a:cubicBezTo>
                  <a:cubicBezTo>
                    <a:pt x="575" y="2483"/>
                    <a:pt x="627" y="2765"/>
                    <a:pt x="587" y="3029"/>
                  </a:cubicBezTo>
                  <a:cubicBezTo>
                    <a:pt x="544" y="3317"/>
                    <a:pt x="510" y="3673"/>
                    <a:pt x="542" y="3987"/>
                  </a:cubicBezTo>
                  <a:cubicBezTo>
                    <a:pt x="585" y="4431"/>
                    <a:pt x="1003" y="4635"/>
                    <a:pt x="1003" y="4635"/>
                  </a:cubicBezTo>
                  <a:cubicBezTo>
                    <a:pt x="1003" y="4635"/>
                    <a:pt x="1063" y="3957"/>
                    <a:pt x="1232" y="3587"/>
                  </a:cubicBezTo>
                  <a:cubicBezTo>
                    <a:pt x="1318" y="3399"/>
                    <a:pt x="1530" y="3282"/>
                    <a:pt x="1747" y="3282"/>
                  </a:cubicBezTo>
                  <a:cubicBezTo>
                    <a:pt x="1953" y="3282"/>
                    <a:pt x="2164" y="3388"/>
                    <a:pt x="2276" y="3639"/>
                  </a:cubicBezTo>
                  <a:cubicBezTo>
                    <a:pt x="2508" y="4154"/>
                    <a:pt x="2433" y="4503"/>
                    <a:pt x="2216" y="4891"/>
                  </a:cubicBezTo>
                  <a:cubicBezTo>
                    <a:pt x="2028" y="5225"/>
                    <a:pt x="1843" y="5300"/>
                    <a:pt x="1714" y="5300"/>
                  </a:cubicBezTo>
                  <a:cubicBezTo>
                    <a:pt x="1611" y="5300"/>
                    <a:pt x="1544" y="5252"/>
                    <a:pt x="1544" y="5252"/>
                  </a:cubicBezTo>
                  <a:lnTo>
                    <a:pt x="1544" y="5252"/>
                  </a:lnTo>
                  <a:cubicBezTo>
                    <a:pt x="1414" y="5352"/>
                    <a:pt x="1793" y="6632"/>
                    <a:pt x="2112" y="6851"/>
                  </a:cubicBezTo>
                  <a:cubicBezTo>
                    <a:pt x="2276" y="6963"/>
                    <a:pt x="2452" y="7006"/>
                    <a:pt x="2629" y="7006"/>
                  </a:cubicBezTo>
                  <a:cubicBezTo>
                    <a:pt x="3070" y="7006"/>
                    <a:pt x="3513" y="6738"/>
                    <a:pt x="3757" y="6613"/>
                  </a:cubicBezTo>
                  <a:cubicBezTo>
                    <a:pt x="3962" y="6510"/>
                    <a:pt x="4413" y="5764"/>
                    <a:pt x="4413" y="5764"/>
                  </a:cubicBezTo>
                  <a:cubicBezTo>
                    <a:pt x="4965" y="4772"/>
                    <a:pt x="5208" y="4567"/>
                    <a:pt x="5422" y="3599"/>
                  </a:cubicBezTo>
                  <a:cubicBezTo>
                    <a:pt x="5645" y="2597"/>
                    <a:pt x="5556" y="1395"/>
                    <a:pt x="4689" y="1248"/>
                  </a:cubicBezTo>
                  <a:cubicBezTo>
                    <a:pt x="4178" y="553"/>
                    <a:pt x="3397" y="106"/>
                    <a:pt x="2539" y="17"/>
                  </a:cubicBezTo>
                  <a:cubicBezTo>
                    <a:pt x="2434" y="6"/>
                    <a:pt x="2332" y="1"/>
                    <a:pt x="2231" y="1"/>
                  </a:cubicBezTo>
                  <a:close/>
                </a:path>
              </a:pathLst>
            </a:custGeom>
            <a:solidFill>
              <a:srgbClr val="5433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8"/>
            <p:cNvSpPr/>
            <p:nvPr/>
          </p:nvSpPr>
          <p:spPr>
            <a:xfrm>
              <a:off x="2507975" y="3728250"/>
              <a:ext cx="235725" cy="405175"/>
            </a:xfrm>
            <a:custGeom>
              <a:avLst/>
              <a:gdLst/>
              <a:ahLst/>
              <a:cxnLst/>
              <a:rect l="l" t="t" r="r" b="b"/>
              <a:pathLst>
                <a:path w="9429" h="16207" extrusionOk="0">
                  <a:moveTo>
                    <a:pt x="7513" y="1"/>
                  </a:moveTo>
                  <a:cubicBezTo>
                    <a:pt x="7502" y="1"/>
                    <a:pt x="7490" y="1"/>
                    <a:pt x="7478" y="1"/>
                  </a:cubicBezTo>
                  <a:cubicBezTo>
                    <a:pt x="6783" y="20"/>
                    <a:pt x="6060" y="247"/>
                    <a:pt x="6060" y="247"/>
                  </a:cubicBezTo>
                  <a:cubicBezTo>
                    <a:pt x="6234" y="678"/>
                    <a:pt x="6022" y="1017"/>
                    <a:pt x="4849" y="1385"/>
                  </a:cubicBezTo>
                  <a:cubicBezTo>
                    <a:pt x="4377" y="1533"/>
                    <a:pt x="4068" y="1578"/>
                    <a:pt x="3867" y="1578"/>
                  </a:cubicBezTo>
                  <a:cubicBezTo>
                    <a:pt x="3569" y="1578"/>
                    <a:pt x="3509" y="1480"/>
                    <a:pt x="3509" y="1480"/>
                  </a:cubicBezTo>
                  <a:cubicBezTo>
                    <a:pt x="3509" y="1480"/>
                    <a:pt x="1791" y="2263"/>
                    <a:pt x="1231" y="2654"/>
                  </a:cubicBezTo>
                  <a:cubicBezTo>
                    <a:pt x="526" y="3146"/>
                    <a:pt x="216" y="4569"/>
                    <a:pt x="120" y="6972"/>
                  </a:cubicBezTo>
                  <a:cubicBezTo>
                    <a:pt x="10" y="9752"/>
                    <a:pt x="0" y="14666"/>
                    <a:pt x="94" y="15377"/>
                  </a:cubicBezTo>
                  <a:cubicBezTo>
                    <a:pt x="94" y="15377"/>
                    <a:pt x="1188" y="16206"/>
                    <a:pt x="2701" y="16206"/>
                  </a:cubicBezTo>
                  <a:cubicBezTo>
                    <a:pt x="2810" y="16206"/>
                    <a:pt x="2921" y="16202"/>
                    <a:pt x="3034" y="16193"/>
                  </a:cubicBezTo>
                  <a:cubicBezTo>
                    <a:pt x="4717" y="16054"/>
                    <a:pt x="7794" y="14484"/>
                    <a:pt x="8483" y="13334"/>
                  </a:cubicBezTo>
                  <a:cubicBezTo>
                    <a:pt x="8549" y="11078"/>
                    <a:pt x="8558" y="9381"/>
                    <a:pt x="8611" y="8464"/>
                  </a:cubicBezTo>
                  <a:cubicBezTo>
                    <a:pt x="8812" y="5129"/>
                    <a:pt x="9428" y="4357"/>
                    <a:pt x="8989" y="2222"/>
                  </a:cubicBezTo>
                  <a:cubicBezTo>
                    <a:pt x="8634" y="490"/>
                    <a:pt x="8190" y="1"/>
                    <a:pt x="7513" y="1"/>
                  </a:cubicBezTo>
                  <a:close/>
                </a:path>
              </a:pathLst>
            </a:custGeom>
            <a:solidFill>
              <a:srgbClr val="F5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8"/>
            <p:cNvSpPr/>
            <p:nvPr/>
          </p:nvSpPr>
          <p:spPr>
            <a:xfrm>
              <a:off x="2205100" y="3795050"/>
              <a:ext cx="381825" cy="345600"/>
            </a:xfrm>
            <a:custGeom>
              <a:avLst/>
              <a:gdLst/>
              <a:ahLst/>
              <a:cxnLst/>
              <a:rect l="l" t="t" r="r" b="b"/>
              <a:pathLst>
                <a:path w="15273" h="13824" extrusionOk="0">
                  <a:moveTo>
                    <a:pt x="14092" y="0"/>
                  </a:moveTo>
                  <a:cubicBezTo>
                    <a:pt x="14080" y="0"/>
                    <a:pt x="14069" y="0"/>
                    <a:pt x="14058" y="1"/>
                  </a:cubicBezTo>
                  <a:cubicBezTo>
                    <a:pt x="13447" y="19"/>
                    <a:pt x="12934" y="149"/>
                    <a:pt x="12449" y="1073"/>
                  </a:cubicBezTo>
                  <a:cubicBezTo>
                    <a:pt x="11965" y="1997"/>
                    <a:pt x="10984" y="4393"/>
                    <a:pt x="10053" y="5934"/>
                  </a:cubicBezTo>
                  <a:cubicBezTo>
                    <a:pt x="9595" y="6692"/>
                    <a:pt x="8302" y="8285"/>
                    <a:pt x="7011" y="9200"/>
                  </a:cubicBezTo>
                  <a:cubicBezTo>
                    <a:pt x="5915" y="9977"/>
                    <a:pt x="4668" y="10682"/>
                    <a:pt x="4177" y="10747"/>
                  </a:cubicBezTo>
                  <a:cubicBezTo>
                    <a:pt x="4041" y="10765"/>
                    <a:pt x="3929" y="10774"/>
                    <a:pt x="3824" y="10774"/>
                  </a:cubicBezTo>
                  <a:cubicBezTo>
                    <a:pt x="3581" y="10774"/>
                    <a:pt x="3385" y="10726"/>
                    <a:pt x="3053" y="10639"/>
                  </a:cubicBezTo>
                  <a:cubicBezTo>
                    <a:pt x="2515" y="10497"/>
                    <a:pt x="2147" y="10553"/>
                    <a:pt x="1759" y="10483"/>
                  </a:cubicBezTo>
                  <a:cubicBezTo>
                    <a:pt x="1583" y="10451"/>
                    <a:pt x="1489" y="10426"/>
                    <a:pt x="1431" y="10426"/>
                  </a:cubicBezTo>
                  <a:cubicBezTo>
                    <a:pt x="1362" y="10426"/>
                    <a:pt x="1344" y="10462"/>
                    <a:pt x="1297" y="10568"/>
                  </a:cubicBezTo>
                  <a:cubicBezTo>
                    <a:pt x="1211" y="10764"/>
                    <a:pt x="1489" y="11098"/>
                    <a:pt x="1846" y="11223"/>
                  </a:cubicBezTo>
                  <a:cubicBezTo>
                    <a:pt x="2222" y="11354"/>
                    <a:pt x="2485" y="11297"/>
                    <a:pt x="2553" y="11355"/>
                  </a:cubicBezTo>
                  <a:cubicBezTo>
                    <a:pt x="2622" y="11416"/>
                    <a:pt x="2312" y="11522"/>
                    <a:pt x="1863" y="11588"/>
                  </a:cubicBezTo>
                  <a:cubicBezTo>
                    <a:pt x="1716" y="11609"/>
                    <a:pt x="1581" y="11617"/>
                    <a:pt x="1456" y="11617"/>
                  </a:cubicBezTo>
                  <a:cubicBezTo>
                    <a:pt x="1054" y="11617"/>
                    <a:pt x="757" y="11533"/>
                    <a:pt x="510" y="11531"/>
                  </a:cubicBezTo>
                  <a:cubicBezTo>
                    <a:pt x="507" y="11531"/>
                    <a:pt x="504" y="11531"/>
                    <a:pt x="500" y="11531"/>
                  </a:cubicBezTo>
                  <a:cubicBezTo>
                    <a:pt x="149" y="11531"/>
                    <a:pt x="172" y="11814"/>
                    <a:pt x="293" y="11912"/>
                  </a:cubicBezTo>
                  <a:cubicBezTo>
                    <a:pt x="414" y="12012"/>
                    <a:pt x="607" y="12151"/>
                    <a:pt x="1115" y="12238"/>
                  </a:cubicBezTo>
                  <a:cubicBezTo>
                    <a:pt x="1515" y="12306"/>
                    <a:pt x="1975" y="12313"/>
                    <a:pt x="2152" y="12313"/>
                  </a:cubicBezTo>
                  <a:cubicBezTo>
                    <a:pt x="2200" y="12313"/>
                    <a:pt x="2227" y="12313"/>
                    <a:pt x="2227" y="12313"/>
                  </a:cubicBezTo>
                  <a:lnTo>
                    <a:pt x="2227" y="12313"/>
                  </a:lnTo>
                  <a:cubicBezTo>
                    <a:pt x="1947" y="12401"/>
                    <a:pt x="1654" y="12455"/>
                    <a:pt x="1360" y="12475"/>
                  </a:cubicBezTo>
                  <a:cubicBezTo>
                    <a:pt x="1179" y="12488"/>
                    <a:pt x="1033" y="12492"/>
                    <a:pt x="907" y="12492"/>
                  </a:cubicBezTo>
                  <a:cubicBezTo>
                    <a:pt x="758" y="12492"/>
                    <a:pt x="639" y="12487"/>
                    <a:pt x="529" y="12487"/>
                  </a:cubicBezTo>
                  <a:cubicBezTo>
                    <a:pt x="446" y="12487"/>
                    <a:pt x="368" y="12490"/>
                    <a:pt x="286" y="12500"/>
                  </a:cubicBezTo>
                  <a:cubicBezTo>
                    <a:pt x="0" y="12535"/>
                    <a:pt x="179" y="12979"/>
                    <a:pt x="495" y="13053"/>
                  </a:cubicBezTo>
                  <a:cubicBezTo>
                    <a:pt x="698" y="13100"/>
                    <a:pt x="975" y="13133"/>
                    <a:pt x="1271" y="13133"/>
                  </a:cubicBezTo>
                  <a:cubicBezTo>
                    <a:pt x="1344" y="13133"/>
                    <a:pt x="1418" y="13131"/>
                    <a:pt x="1492" y="13126"/>
                  </a:cubicBezTo>
                  <a:cubicBezTo>
                    <a:pt x="1868" y="13105"/>
                    <a:pt x="2488" y="13013"/>
                    <a:pt x="2488" y="13013"/>
                  </a:cubicBezTo>
                  <a:lnTo>
                    <a:pt x="2488" y="13013"/>
                  </a:lnTo>
                  <a:cubicBezTo>
                    <a:pt x="1923" y="13260"/>
                    <a:pt x="1447" y="13258"/>
                    <a:pt x="1163" y="13285"/>
                  </a:cubicBezTo>
                  <a:cubicBezTo>
                    <a:pt x="877" y="13312"/>
                    <a:pt x="757" y="13424"/>
                    <a:pt x="824" y="13583"/>
                  </a:cubicBezTo>
                  <a:cubicBezTo>
                    <a:pt x="877" y="13710"/>
                    <a:pt x="1099" y="13811"/>
                    <a:pt x="1721" y="13823"/>
                  </a:cubicBezTo>
                  <a:cubicBezTo>
                    <a:pt x="1732" y="13823"/>
                    <a:pt x="1744" y="13823"/>
                    <a:pt x="1756" y="13823"/>
                  </a:cubicBezTo>
                  <a:cubicBezTo>
                    <a:pt x="2375" y="13823"/>
                    <a:pt x="3192" y="13562"/>
                    <a:pt x="3830" y="13205"/>
                  </a:cubicBezTo>
                  <a:cubicBezTo>
                    <a:pt x="4478" y="12841"/>
                    <a:pt x="4707" y="12640"/>
                    <a:pt x="5064" y="12492"/>
                  </a:cubicBezTo>
                  <a:cubicBezTo>
                    <a:pt x="6376" y="11945"/>
                    <a:pt x="7413" y="11502"/>
                    <a:pt x="8570" y="10675"/>
                  </a:cubicBezTo>
                  <a:cubicBezTo>
                    <a:pt x="10225" y="9491"/>
                    <a:pt x="11258" y="8278"/>
                    <a:pt x="11834" y="7469"/>
                  </a:cubicBezTo>
                  <a:cubicBezTo>
                    <a:pt x="13026" y="5798"/>
                    <a:pt x="14220" y="3416"/>
                    <a:pt x="14752" y="2009"/>
                  </a:cubicBezTo>
                  <a:cubicBezTo>
                    <a:pt x="15273" y="624"/>
                    <a:pt x="14792" y="0"/>
                    <a:pt x="14092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8"/>
            <p:cNvSpPr/>
            <p:nvPr/>
          </p:nvSpPr>
          <p:spPr>
            <a:xfrm>
              <a:off x="2472750" y="3790300"/>
              <a:ext cx="116600" cy="150525"/>
            </a:xfrm>
            <a:custGeom>
              <a:avLst/>
              <a:gdLst/>
              <a:ahLst/>
              <a:cxnLst/>
              <a:rect l="l" t="t" r="r" b="b"/>
              <a:pathLst>
                <a:path w="4664" h="6021" extrusionOk="0">
                  <a:moveTo>
                    <a:pt x="3177" y="1"/>
                  </a:moveTo>
                  <a:cubicBezTo>
                    <a:pt x="2733" y="1"/>
                    <a:pt x="2282" y="230"/>
                    <a:pt x="1858" y="842"/>
                  </a:cubicBezTo>
                  <a:cubicBezTo>
                    <a:pt x="1182" y="1820"/>
                    <a:pt x="251" y="3968"/>
                    <a:pt x="1" y="4518"/>
                  </a:cubicBezTo>
                  <a:cubicBezTo>
                    <a:pt x="1" y="4518"/>
                    <a:pt x="87" y="4974"/>
                    <a:pt x="1040" y="5492"/>
                  </a:cubicBezTo>
                  <a:cubicBezTo>
                    <a:pt x="1992" y="6012"/>
                    <a:pt x="2477" y="6020"/>
                    <a:pt x="2477" y="6020"/>
                  </a:cubicBezTo>
                  <a:cubicBezTo>
                    <a:pt x="2477" y="6020"/>
                    <a:pt x="3773" y="3554"/>
                    <a:pt x="4157" y="2552"/>
                  </a:cubicBezTo>
                  <a:cubicBezTo>
                    <a:pt x="4542" y="1549"/>
                    <a:pt x="4664" y="578"/>
                    <a:pt x="3952" y="211"/>
                  </a:cubicBezTo>
                  <a:cubicBezTo>
                    <a:pt x="3701" y="82"/>
                    <a:pt x="3440" y="1"/>
                    <a:pt x="3177" y="1"/>
                  </a:cubicBezTo>
                  <a:close/>
                </a:path>
              </a:pathLst>
            </a:custGeom>
            <a:solidFill>
              <a:srgbClr val="AACA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8"/>
            <p:cNvSpPr/>
            <p:nvPr/>
          </p:nvSpPr>
          <p:spPr>
            <a:xfrm>
              <a:off x="2470625" y="3894100"/>
              <a:ext cx="69650" cy="50100"/>
            </a:xfrm>
            <a:custGeom>
              <a:avLst/>
              <a:gdLst/>
              <a:ahLst/>
              <a:cxnLst/>
              <a:rect l="l" t="t" r="r" b="b"/>
              <a:pathLst>
                <a:path w="2786" h="2004" extrusionOk="0">
                  <a:moveTo>
                    <a:pt x="249" y="0"/>
                  </a:moveTo>
                  <a:lnTo>
                    <a:pt x="0" y="500"/>
                  </a:lnTo>
                  <a:cubicBezTo>
                    <a:pt x="0" y="500"/>
                    <a:pt x="101" y="904"/>
                    <a:pt x="1035" y="1460"/>
                  </a:cubicBezTo>
                  <a:cubicBezTo>
                    <a:pt x="1926" y="1991"/>
                    <a:pt x="2462" y="2003"/>
                    <a:pt x="2510" y="2003"/>
                  </a:cubicBezTo>
                  <a:cubicBezTo>
                    <a:pt x="2512" y="2003"/>
                    <a:pt x="2513" y="2003"/>
                    <a:pt x="2513" y="2003"/>
                  </a:cubicBezTo>
                  <a:lnTo>
                    <a:pt x="2786" y="1437"/>
                  </a:lnTo>
                  <a:cubicBezTo>
                    <a:pt x="2786" y="1437"/>
                    <a:pt x="2060" y="1349"/>
                    <a:pt x="1329" y="902"/>
                  </a:cubicBezTo>
                  <a:cubicBezTo>
                    <a:pt x="928" y="657"/>
                    <a:pt x="563" y="353"/>
                    <a:pt x="249" y="0"/>
                  </a:cubicBezTo>
                  <a:close/>
                </a:path>
              </a:pathLst>
            </a:custGeom>
            <a:solidFill>
              <a:srgbClr val="7FA8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8"/>
            <p:cNvSpPr/>
            <p:nvPr/>
          </p:nvSpPr>
          <p:spPr>
            <a:xfrm>
              <a:off x="2563900" y="3768725"/>
              <a:ext cx="53400" cy="26200"/>
            </a:xfrm>
            <a:custGeom>
              <a:avLst/>
              <a:gdLst/>
              <a:ahLst/>
              <a:cxnLst/>
              <a:rect l="l" t="t" r="r" b="b"/>
              <a:pathLst>
                <a:path w="2136" h="1048" extrusionOk="0">
                  <a:moveTo>
                    <a:pt x="1050" y="1"/>
                  </a:moveTo>
                  <a:cubicBezTo>
                    <a:pt x="962" y="1"/>
                    <a:pt x="880" y="16"/>
                    <a:pt x="812" y="51"/>
                  </a:cubicBezTo>
                  <a:lnTo>
                    <a:pt x="0" y="471"/>
                  </a:lnTo>
                  <a:cubicBezTo>
                    <a:pt x="0" y="471"/>
                    <a:pt x="939" y="559"/>
                    <a:pt x="1140" y="1047"/>
                  </a:cubicBezTo>
                  <a:cubicBezTo>
                    <a:pt x="1140" y="1047"/>
                    <a:pt x="1977" y="970"/>
                    <a:pt x="2135" y="390"/>
                  </a:cubicBezTo>
                  <a:cubicBezTo>
                    <a:pt x="2135" y="390"/>
                    <a:pt x="1502" y="1"/>
                    <a:pt x="1050" y="1"/>
                  </a:cubicBezTo>
                  <a:close/>
                </a:path>
              </a:pathLst>
            </a:custGeom>
            <a:solidFill>
              <a:srgbClr val="5D7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8"/>
            <p:cNvSpPr/>
            <p:nvPr/>
          </p:nvSpPr>
          <p:spPr>
            <a:xfrm>
              <a:off x="2659450" y="3728950"/>
              <a:ext cx="44400" cy="32300"/>
            </a:xfrm>
            <a:custGeom>
              <a:avLst/>
              <a:gdLst/>
              <a:ahLst/>
              <a:cxnLst/>
              <a:rect l="l" t="t" r="r" b="b"/>
              <a:pathLst>
                <a:path w="1776" h="1292" extrusionOk="0">
                  <a:moveTo>
                    <a:pt x="681" y="0"/>
                  </a:moveTo>
                  <a:cubicBezTo>
                    <a:pt x="280" y="0"/>
                    <a:pt x="1" y="219"/>
                    <a:pt x="1" y="219"/>
                  </a:cubicBezTo>
                  <a:cubicBezTo>
                    <a:pt x="1" y="219"/>
                    <a:pt x="539" y="879"/>
                    <a:pt x="607" y="1291"/>
                  </a:cubicBezTo>
                  <a:lnTo>
                    <a:pt x="1775" y="1273"/>
                  </a:lnTo>
                  <a:cubicBezTo>
                    <a:pt x="1775" y="1273"/>
                    <a:pt x="1398" y="119"/>
                    <a:pt x="888" y="20"/>
                  </a:cubicBezTo>
                  <a:cubicBezTo>
                    <a:pt x="816" y="6"/>
                    <a:pt x="747" y="0"/>
                    <a:pt x="681" y="0"/>
                  </a:cubicBezTo>
                  <a:close/>
                </a:path>
              </a:pathLst>
            </a:custGeom>
            <a:solidFill>
              <a:srgbClr val="5D7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8"/>
            <p:cNvSpPr/>
            <p:nvPr/>
          </p:nvSpPr>
          <p:spPr>
            <a:xfrm>
              <a:off x="2556575" y="3755525"/>
              <a:ext cx="227300" cy="291775"/>
            </a:xfrm>
            <a:custGeom>
              <a:avLst/>
              <a:gdLst/>
              <a:ahLst/>
              <a:cxnLst/>
              <a:rect l="l" t="t" r="r" b="b"/>
              <a:pathLst>
                <a:path w="9092" h="11671" extrusionOk="0">
                  <a:moveTo>
                    <a:pt x="5278" y="0"/>
                  </a:moveTo>
                  <a:cubicBezTo>
                    <a:pt x="5116" y="0"/>
                    <a:pt x="4947" y="23"/>
                    <a:pt x="4771" y="71"/>
                  </a:cubicBezTo>
                  <a:cubicBezTo>
                    <a:pt x="3294" y="479"/>
                    <a:pt x="1500" y="1116"/>
                    <a:pt x="1112" y="2066"/>
                  </a:cubicBezTo>
                  <a:cubicBezTo>
                    <a:pt x="726" y="3017"/>
                    <a:pt x="1" y="9030"/>
                    <a:pt x="893" y="10208"/>
                  </a:cubicBezTo>
                  <a:cubicBezTo>
                    <a:pt x="1745" y="11333"/>
                    <a:pt x="2766" y="11671"/>
                    <a:pt x="3695" y="11671"/>
                  </a:cubicBezTo>
                  <a:cubicBezTo>
                    <a:pt x="3740" y="11671"/>
                    <a:pt x="3785" y="11670"/>
                    <a:pt x="3830" y="11668"/>
                  </a:cubicBezTo>
                  <a:cubicBezTo>
                    <a:pt x="4794" y="11637"/>
                    <a:pt x="7625" y="10439"/>
                    <a:pt x="8376" y="9064"/>
                  </a:cubicBezTo>
                  <a:cubicBezTo>
                    <a:pt x="9091" y="7759"/>
                    <a:pt x="8265" y="0"/>
                    <a:pt x="5278" y="0"/>
                  </a:cubicBezTo>
                  <a:close/>
                </a:path>
              </a:pathLst>
            </a:custGeom>
            <a:solidFill>
              <a:srgbClr val="7FA8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8"/>
            <p:cNvSpPr/>
            <p:nvPr/>
          </p:nvSpPr>
          <p:spPr>
            <a:xfrm>
              <a:off x="2662850" y="3902850"/>
              <a:ext cx="100650" cy="111350"/>
            </a:xfrm>
            <a:custGeom>
              <a:avLst/>
              <a:gdLst/>
              <a:ahLst/>
              <a:cxnLst/>
              <a:rect l="l" t="t" r="r" b="b"/>
              <a:pathLst>
                <a:path w="4026" h="4454" extrusionOk="0">
                  <a:moveTo>
                    <a:pt x="3508" y="0"/>
                  </a:moveTo>
                  <a:cubicBezTo>
                    <a:pt x="2883" y="0"/>
                    <a:pt x="297" y="1260"/>
                    <a:pt x="0" y="1824"/>
                  </a:cubicBezTo>
                  <a:cubicBezTo>
                    <a:pt x="0" y="1824"/>
                    <a:pt x="191" y="3864"/>
                    <a:pt x="234" y="4345"/>
                  </a:cubicBezTo>
                  <a:cubicBezTo>
                    <a:pt x="241" y="4420"/>
                    <a:pt x="315" y="4454"/>
                    <a:pt x="437" y="4454"/>
                  </a:cubicBezTo>
                  <a:cubicBezTo>
                    <a:pt x="1098" y="4454"/>
                    <a:pt x="3169" y="3465"/>
                    <a:pt x="3654" y="2731"/>
                  </a:cubicBezTo>
                  <a:cubicBezTo>
                    <a:pt x="4025" y="2170"/>
                    <a:pt x="3746" y="429"/>
                    <a:pt x="3641" y="58"/>
                  </a:cubicBezTo>
                  <a:cubicBezTo>
                    <a:pt x="3630" y="18"/>
                    <a:pt x="3583" y="0"/>
                    <a:pt x="3508" y="0"/>
                  </a:cubicBezTo>
                  <a:close/>
                </a:path>
              </a:pathLst>
            </a:custGeom>
            <a:solidFill>
              <a:srgbClr val="6F89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8"/>
            <p:cNvSpPr/>
            <p:nvPr/>
          </p:nvSpPr>
          <p:spPr>
            <a:xfrm>
              <a:off x="2556575" y="3801025"/>
              <a:ext cx="93650" cy="243025"/>
            </a:xfrm>
            <a:custGeom>
              <a:avLst/>
              <a:gdLst/>
              <a:ahLst/>
              <a:cxnLst/>
              <a:rect l="l" t="t" r="r" b="b"/>
              <a:pathLst>
                <a:path w="3746" h="9721" extrusionOk="0">
                  <a:moveTo>
                    <a:pt x="1488" y="1"/>
                  </a:moveTo>
                  <a:cubicBezTo>
                    <a:pt x="1392" y="1"/>
                    <a:pt x="1300" y="20"/>
                    <a:pt x="1214" y="54"/>
                  </a:cubicBezTo>
                  <a:cubicBezTo>
                    <a:pt x="1174" y="116"/>
                    <a:pt x="1140" y="179"/>
                    <a:pt x="1112" y="246"/>
                  </a:cubicBezTo>
                  <a:cubicBezTo>
                    <a:pt x="726" y="1195"/>
                    <a:pt x="1" y="7210"/>
                    <a:pt x="893" y="8388"/>
                  </a:cubicBezTo>
                  <a:cubicBezTo>
                    <a:pt x="1449" y="9121"/>
                    <a:pt x="2076" y="9519"/>
                    <a:pt x="2704" y="9708"/>
                  </a:cubicBezTo>
                  <a:cubicBezTo>
                    <a:pt x="2760" y="9717"/>
                    <a:pt x="2814" y="9721"/>
                    <a:pt x="2865" y="9721"/>
                  </a:cubicBezTo>
                  <a:cubicBezTo>
                    <a:pt x="3454" y="9721"/>
                    <a:pt x="3746" y="9170"/>
                    <a:pt x="3715" y="8388"/>
                  </a:cubicBezTo>
                  <a:cubicBezTo>
                    <a:pt x="3682" y="7499"/>
                    <a:pt x="3304" y="4194"/>
                    <a:pt x="2905" y="2199"/>
                  </a:cubicBezTo>
                  <a:cubicBezTo>
                    <a:pt x="2570" y="525"/>
                    <a:pt x="1985" y="1"/>
                    <a:pt x="1488" y="1"/>
                  </a:cubicBezTo>
                  <a:close/>
                </a:path>
              </a:pathLst>
            </a:custGeom>
            <a:solidFill>
              <a:srgbClr val="6F89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8"/>
            <p:cNvSpPr/>
            <p:nvPr/>
          </p:nvSpPr>
          <p:spPr>
            <a:xfrm>
              <a:off x="2629175" y="3841375"/>
              <a:ext cx="121650" cy="48250"/>
            </a:xfrm>
            <a:custGeom>
              <a:avLst/>
              <a:gdLst/>
              <a:ahLst/>
              <a:cxnLst/>
              <a:rect l="l" t="t" r="r" b="b"/>
              <a:pathLst>
                <a:path w="4866" h="1930" extrusionOk="0">
                  <a:moveTo>
                    <a:pt x="4866" y="1"/>
                  </a:moveTo>
                  <a:lnTo>
                    <a:pt x="4866" y="1"/>
                  </a:lnTo>
                  <a:cubicBezTo>
                    <a:pt x="4490" y="507"/>
                    <a:pt x="3204" y="1103"/>
                    <a:pt x="1800" y="1406"/>
                  </a:cubicBezTo>
                  <a:cubicBezTo>
                    <a:pt x="1561" y="1457"/>
                    <a:pt x="1352" y="1480"/>
                    <a:pt x="1171" y="1480"/>
                  </a:cubicBezTo>
                  <a:cubicBezTo>
                    <a:pt x="286" y="1480"/>
                    <a:pt x="39" y="943"/>
                    <a:pt x="1" y="585"/>
                  </a:cubicBezTo>
                  <a:lnTo>
                    <a:pt x="1" y="585"/>
                  </a:lnTo>
                  <a:cubicBezTo>
                    <a:pt x="69" y="1534"/>
                    <a:pt x="526" y="1929"/>
                    <a:pt x="1275" y="1929"/>
                  </a:cubicBezTo>
                  <a:cubicBezTo>
                    <a:pt x="1726" y="1929"/>
                    <a:pt x="2284" y="1785"/>
                    <a:pt x="2928" y="1533"/>
                  </a:cubicBezTo>
                  <a:cubicBezTo>
                    <a:pt x="4639" y="861"/>
                    <a:pt x="4866" y="1"/>
                    <a:pt x="4866" y="1"/>
                  </a:cubicBezTo>
                  <a:close/>
                </a:path>
              </a:pathLst>
            </a:custGeom>
            <a:solidFill>
              <a:srgbClr val="5D7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8"/>
            <p:cNvSpPr/>
            <p:nvPr/>
          </p:nvSpPr>
          <p:spPr>
            <a:xfrm>
              <a:off x="3593475" y="4200975"/>
              <a:ext cx="628275" cy="362750"/>
            </a:xfrm>
            <a:custGeom>
              <a:avLst/>
              <a:gdLst/>
              <a:ahLst/>
              <a:cxnLst/>
              <a:rect l="l" t="t" r="r" b="b"/>
              <a:pathLst>
                <a:path w="25131" h="14510" extrusionOk="0">
                  <a:moveTo>
                    <a:pt x="12565" y="0"/>
                  </a:moveTo>
                  <a:cubicBezTo>
                    <a:pt x="9233" y="0"/>
                    <a:pt x="6037" y="766"/>
                    <a:pt x="3681" y="2126"/>
                  </a:cubicBezTo>
                  <a:cubicBezTo>
                    <a:pt x="1324" y="3486"/>
                    <a:pt x="0" y="5330"/>
                    <a:pt x="0" y="7255"/>
                  </a:cubicBezTo>
                  <a:cubicBezTo>
                    <a:pt x="0" y="9180"/>
                    <a:pt x="1324" y="11024"/>
                    <a:pt x="3681" y="12384"/>
                  </a:cubicBezTo>
                  <a:cubicBezTo>
                    <a:pt x="6037" y="13744"/>
                    <a:pt x="9233" y="14510"/>
                    <a:pt x="12565" y="14510"/>
                  </a:cubicBezTo>
                  <a:cubicBezTo>
                    <a:pt x="15898" y="14510"/>
                    <a:pt x="19094" y="13744"/>
                    <a:pt x="21450" y="12384"/>
                  </a:cubicBezTo>
                  <a:cubicBezTo>
                    <a:pt x="23806" y="11024"/>
                    <a:pt x="25131" y="9180"/>
                    <a:pt x="25131" y="7255"/>
                  </a:cubicBezTo>
                  <a:cubicBezTo>
                    <a:pt x="25131" y="5330"/>
                    <a:pt x="23806" y="3486"/>
                    <a:pt x="21450" y="2126"/>
                  </a:cubicBezTo>
                  <a:cubicBezTo>
                    <a:pt x="19094" y="766"/>
                    <a:pt x="15898" y="0"/>
                    <a:pt x="12565" y="0"/>
                  </a:cubicBezTo>
                  <a:close/>
                </a:path>
              </a:pathLst>
            </a:custGeom>
            <a:solidFill>
              <a:srgbClr val="C1C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8"/>
            <p:cNvSpPr/>
            <p:nvPr/>
          </p:nvSpPr>
          <p:spPr>
            <a:xfrm>
              <a:off x="3850475" y="3803125"/>
              <a:ext cx="372150" cy="307475"/>
            </a:xfrm>
            <a:custGeom>
              <a:avLst/>
              <a:gdLst/>
              <a:ahLst/>
              <a:cxnLst/>
              <a:rect l="l" t="t" r="r" b="b"/>
              <a:pathLst>
                <a:path w="14886" h="12299" extrusionOk="0">
                  <a:moveTo>
                    <a:pt x="1298" y="0"/>
                  </a:moveTo>
                  <a:cubicBezTo>
                    <a:pt x="1262" y="0"/>
                    <a:pt x="1226" y="1"/>
                    <a:pt x="1189" y="2"/>
                  </a:cubicBezTo>
                  <a:cubicBezTo>
                    <a:pt x="470" y="20"/>
                    <a:pt x="1" y="670"/>
                    <a:pt x="611" y="2047"/>
                  </a:cubicBezTo>
                  <a:cubicBezTo>
                    <a:pt x="1221" y="3422"/>
                    <a:pt x="2383" y="5522"/>
                    <a:pt x="3667" y="7123"/>
                  </a:cubicBezTo>
                  <a:cubicBezTo>
                    <a:pt x="4288" y="7898"/>
                    <a:pt x="6316" y="9928"/>
                    <a:pt x="9665" y="11153"/>
                  </a:cubicBezTo>
                  <a:cubicBezTo>
                    <a:pt x="10029" y="11286"/>
                    <a:pt x="10435" y="11467"/>
                    <a:pt x="11102" y="11794"/>
                  </a:cubicBezTo>
                  <a:cubicBezTo>
                    <a:pt x="11709" y="12092"/>
                    <a:pt x="12467" y="12299"/>
                    <a:pt x="13067" y="12299"/>
                  </a:cubicBezTo>
                  <a:cubicBezTo>
                    <a:pt x="13127" y="12299"/>
                    <a:pt x="13185" y="12296"/>
                    <a:pt x="13242" y="12292"/>
                  </a:cubicBezTo>
                  <a:cubicBezTo>
                    <a:pt x="13862" y="12245"/>
                    <a:pt x="14079" y="12132"/>
                    <a:pt x="14124" y="12001"/>
                  </a:cubicBezTo>
                  <a:cubicBezTo>
                    <a:pt x="14181" y="11839"/>
                    <a:pt x="14056" y="11736"/>
                    <a:pt x="13768" y="11724"/>
                  </a:cubicBezTo>
                  <a:cubicBezTo>
                    <a:pt x="13482" y="11712"/>
                    <a:pt x="13008" y="11741"/>
                    <a:pt x="12430" y="11529"/>
                  </a:cubicBezTo>
                  <a:lnTo>
                    <a:pt x="12430" y="11529"/>
                  </a:lnTo>
                  <a:cubicBezTo>
                    <a:pt x="12430" y="11529"/>
                    <a:pt x="13053" y="11584"/>
                    <a:pt x="13431" y="11584"/>
                  </a:cubicBezTo>
                  <a:cubicBezTo>
                    <a:pt x="13436" y="11584"/>
                    <a:pt x="13441" y="11584"/>
                    <a:pt x="13447" y="11584"/>
                  </a:cubicBezTo>
                  <a:cubicBezTo>
                    <a:pt x="13817" y="11584"/>
                    <a:pt x="14176" y="11528"/>
                    <a:pt x="14423" y="11455"/>
                  </a:cubicBezTo>
                  <a:cubicBezTo>
                    <a:pt x="14734" y="11365"/>
                    <a:pt x="14886" y="10909"/>
                    <a:pt x="14599" y="10890"/>
                  </a:cubicBezTo>
                  <a:cubicBezTo>
                    <a:pt x="14562" y="10888"/>
                    <a:pt x="14526" y="10887"/>
                    <a:pt x="14491" y="10887"/>
                  </a:cubicBezTo>
                  <a:cubicBezTo>
                    <a:pt x="14265" y="10887"/>
                    <a:pt x="14045" y="10928"/>
                    <a:pt x="13626" y="10928"/>
                  </a:cubicBezTo>
                  <a:cubicBezTo>
                    <a:pt x="13594" y="10928"/>
                    <a:pt x="13561" y="10928"/>
                    <a:pt x="13526" y="10927"/>
                  </a:cubicBezTo>
                  <a:cubicBezTo>
                    <a:pt x="13230" y="10924"/>
                    <a:pt x="12934" y="10885"/>
                    <a:pt x="12649" y="10814"/>
                  </a:cubicBezTo>
                  <a:cubicBezTo>
                    <a:pt x="12649" y="10814"/>
                    <a:pt x="13254" y="10790"/>
                    <a:pt x="13756" y="10677"/>
                  </a:cubicBezTo>
                  <a:cubicBezTo>
                    <a:pt x="14258" y="10561"/>
                    <a:pt x="14443" y="10411"/>
                    <a:pt x="14558" y="10304"/>
                  </a:cubicBezTo>
                  <a:cubicBezTo>
                    <a:pt x="14669" y="10203"/>
                    <a:pt x="14680" y="9935"/>
                    <a:pt x="14363" y="9935"/>
                  </a:cubicBezTo>
                  <a:cubicBezTo>
                    <a:pt x="14349" y="9935"/>
                    <a:pt x="14334" y="9935"/>
                    <a:pt x="14319" y="9936"/>
                  </a:cubicBezTo>
                  <a:cubicBezTo>
                    <a:pt x="14040" y="9954"/>
                    <a:pt x="13704" y="10081"/>
                    <a:pt x="13216" y="10081"/>
                  </a:cubicBezTo>
                  <a:cubicBezTo>
                    <a:pt x="13139" y="10081"/>
                    <a:pt x="13058" y="10077"/>
                    <a:pt x="12973" y="10070"/>
                  </a:cubicBezTo>
                  <a:cubicBezTo>
                    <a:pt x="12518" y="10030"/>
                    <a:pt x="12204" y="9940"/>
                    <a:pt x="12269" y="9878"/>
                  </a:cubicBezTo>
                  <a:cubicBezTo>
                    <a:pt x="12336" y="9814"/>
                    <a:pt x="12600" y="9856"/>
                    <a:pt x="12968" y="9704"/>
                  </a:cubicBezTo>
                  <a:cubicBezTo>
                    <a:pt x="13319" y="9560"/>
                    <a:pt x="13576" y="9210"/>
                    <a:pt x="13479" y="9019"/>
                  </a:cubicBezTo>
                  <a:cubicBezTo>
                    <a:pt x="13429" y="8920"/>
                    <a:pt x="13409" y="8883"/>
                    <a:pt x="13348" y="8883"/>
                  </a:cubicBezTo>
                  <a:cubicBezTo>
                    <a:pt x="13291" y="8883"/>
                    <a:pt x="13199" y="8915"/>
                    <a:pt x="13015" y="8959"/>
                  </a:cubicBezTo>
                  <a:cubicBezTo>
                    <a:pt x="12632" y="9051"/>
                    <a:pt x="12263" y="9014"/>
                    <a:pt x="11733" y="9188"/>
                  </a:cubicBezTo>
                  <a:cubicBezTo>
                    <a:pt x="11469" y="9274"/>
                    <a:pt x="11207" y="9319"/>
                    <a:pt x="10950" y="9319"/>
                  </a:cubicBezTo>
                  <a:cubicBezTo>
                    <a:pt x="10754" y="9319"/>
                    <a:pt x="10560" y="9293"/>
                    <a:pt x="10370" y="9238"/>
                  </a:cubicBezTo>
                  <a:cubicBezTo>
                    <a:pt x="7499" y="8403"/>
                    <a:pt x="6022" y="6431"/>
                    <a:pt x="5523" y="5699"/>
                  </a:cubicBezTo>
                  <a:cubicBezTo>
                    <a:pt x="4507" y="4212"/>
                    <a:pt x="3393" y="1877"/>
                    <a:pt x="2856" y="981"/>
                  </a:cubicBezTo>
                  <a:cubicBezTo>
                    <a:pt x="2352" y="141"/>
                    <a:pt x="1863" y="0"/>
                    <a:pt x="1298" y="0"/>
                  </a:cubicBezTo>
                  <a:close/>
                </a:path>
              </a:pathLst>
            </a:custGeom>
            <a:solidFill>
              <a:srgbClr val="A970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8"/>
            <p:cNvSpPr/>
            <p:nvPr/>
          </p:nvSpPr>
          <p:spPr>
            <a:xfrm>
              <a:off x="3851200" y="3797875"/>
              <a:ext cx="147675" cy="184950"/>
            </a:xfrm>
            <a:custGeom>
              <a:avLst/>
              <a:gdLst/>
              <a:ahLst/>
              <a:cxnLst/>
              <a:rect l="l" t="t" r="r" b="b"/>
              <a:pathLst>
                <a:path w="5907" h="7398" extrusionOk="0">
                  <a:moveTo>
                    <a:pt x="1586" y="1"/>
                  </a:moveTo>
                  <a:cubicBezTo>
                    <a:pt x="1446" y="1"/>
                    <a:pt x="1308" y="31"/>
                    <a:pt x="1175" y="93"/>
                  </a:cubicBezTo>
                  <a:cubicBezTo>
                    <a:pt x="0" y="641"/>
                    <a:pt x="483" y="1801"/>
                    <a:pt x="1345" y="3589"/>
                  </a:cubicBezTo>
                  <a:cubicBezTo>
                    <a:pt x="2209" y="5376"/>
                    <a:pt x="3623" y="7398"/>
                    <a:pt x="3623" y="7398"/>
                  </a:cubicBezTo>
                  <a:cubicBezTo>
                    <a:pt x="4993" y="7329"/>
                    <a:pt x="5906" y="6041"/>
                    <a:pt x="5906" y="6041"/>
                  </a:cubicBezTo>
                  <a:cubicBezTo>
                    <a:pt x="5906" y="6041"/>
                    <a:pt x="5663" y="5458"/>
                    <a:pt x="5195" y="4785"/>
                  </a:cubicBezTo>
                  <a:cubicBezTo>
                    <a:pt x="4725" y="4111"/>
                    <a:pt x="3731" y="2080"/>
                    <a:pt x="3155" y="1171"/>
                  </a:cubicBezTo>
                  <a:cubicBezTo>
                    <a:pt x="2695" y="450"/>
                    <a:pt x="2127" y="1"/>
                    <a:pt x="1586" y="1"/>
                  </a:cubicBezTo>
                  <a:close/>
                </a:path>
              </a:pathLst>
            </a:custGeom>
            <a:solidFill>
              <a:srgbClr val="E943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8"/>
            <p:cNvSpPr/>
            <p:nvPr/>
          </p:nvSpPr>
          <p:spPr>
            <a:xfrm>
              <a:off x="3932675" y="3934475"/>
              <a:ext cx="83875" cy="73325"/>
            </a:xfrm>
            <a:custGeom>
              <a:avLst/>
              <a:gdLst/>
              <a:ahLst/>
              <a:cxnLst/>
              <a:rect l="l" t="t" r="r" b="b"/>
              <a:pathLst>
                <a:path w="3355" h="2933" extrusionOk="0">
                  <a:moveTo>
                    <a:pt x="2366" y="0"/>
                  </a:moveTo>
                  <a:cubicBezTo>
                    <a:pt x="2362" y="0"/>
                    <a:pt x="2360" y="1"/>
                    <a:pt x="2360" y="1"/>
                  </a:cubicBezTo>
                  <a:lnTo>
                    <a:pt x="2485" y="235"/>
                  </a:lnTo>
                  <a:cubicBezTo>
                    <a:pt x="2485" y="235"/>
                    <a:pt x="2200" y="826"/>
                    <a:pt x="1553" y="1222"/>
                  </a:cubicBezTo>
                  <a:cubicBezTo>
                    <a:pt x="758" y="1708"/>
                    <a:pt x="237" y="1742"/>
                    <a:pt x="237" y="1742"/>
                  </a:cubicBezTo>
                  <a:lnTo>
                    <a:pt x="66" y="1495"/>
                  </a:lnTo>
                  <a:lnTo>
                    <a:pt x="66" y="1495"/>
                  </a:lnTo>
                  <a:cubicBezTo>
                    <a:pt x="1" y="1909"/>
                    <a:pt x="726" y="2606"/>
                    <a:pt x="1018" y="2848"/>
                  </a:cubicBezTo>
                  <a:cubicBezTo>
                    <a:pt x="1089" y="2906"/>
                    <a:pt x="1191" y="2933"/>
                    <a:pt x="1313" y="2933"/>
                  </a:cubicBezTo>
                  <a:cubicBezTo>
                    <a:pt x="1913" y="2933"/>
                    <a:pt x="3008" y="2290"/>
                    <a:pt x="3296" y="1536"/>
                  </a:cubicBezTo>
                  <a:cubicBezTo>
                    <a:pt x="3354" y="1383"/>
                    <a:pt x="3211" y="1010"/>
                    <a:pt x="2853" y="489"/>
                  </a:cubicBezTo>
                  <a:cubicBezTo>
                    <a:pt x="2536" y="28"/>
                    <a:pt x="2395" y="0"/>
                    <a:pt x="2366" y="0"/>
                  </a:cubicBezTo>
                  <a:close/>
                </a:path>
              </a:pathLst>
            </a:custGeom>
            <a:solidFill>
              <a:srgbClr val="D830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8"/>
            <p:cNvSpPr/>
            <p:nvPr/>
          </p:nvSpPr>
          <p:spPr>
            <a:xfrm>
              <a:off x="3652275" y="4110575"/>
              <a:ext cx="517950" cy="269325"/>
            </a:xfrm>
            <a:custGeom>
              <a:avLst/>
              <a:gdLst/>
              <a:ahLst/>
              <a:cxnLst/>
              <a:rect l="l" t="t" r="r" b="b"/>
              <a:pathLst>
                <a:path w="20718" h="10773" extrusionOk="0">
                  <a:moveTo>
                    <a:pt x="11829" y="0"/>
                  </a:moveTo>
                  <a:cubicBezTo>
                    <a:pt x="11493" y="0"/>
                    <a:pt x="11295" y="4"/>
                    <a:pt x="11295" y="4"/>
                  </a:cubicBezTo>
                  <a:lnTo>
                    <a:pt x="2631" y="2903"/>
                  </a:lnTo>
                  <a:cubicBezTo>
                    <a:pt x="2631" y="2903"/>
                    <a:pt x="1827" y="4821"/>
                    <a:pt x="1104" y="6686"/>
                  </a:cubicBezTo>
                  <a:cubicBezTo>
                    <a:pt x="445" y="8383"/>
                    <a:pt x="1" y="9765"/>
                    <a:pt x="509" y="10772"/>
                  </a:cubicBezTo>
                  <a:lnTo>
                    <a:pt x="5530" y="9623"/>
                  </a:lnTo>
                  <a:lnTo>
                    <a:pt x="8955" y="5287"/>
                  </a:lnTo>
                  <a:lnTo>
                    <a:pt x="9468" y="5040"/>
                  </a:lnTo>
                  <a:lnTo>
                    <a:pt x="14360" y="4776"/>
                  </a:lnTo>
                  <a:cubicBezTo>
                    <a:pt x="15157" y="4697"/>
                    <a:pt x="20717" y="2759"/>
                    <a:pt x="20089" y="1468"/>
                  </a:cubicBezTo>
                  <a:cubicBezTo>
                    <a:pt x="19426" y="107"/>
                    <a:pt x="13632" y="0"/>
                    <a:pt x="11829" y="0"/>
                  </a:cubicBezTo>
                  <a:close/>
                </a:path>
              </a:pathLst>
            </a:custGeom>
            <a:solidFill>
              <a:srgbClr val="7FA8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8"/>
            <p:cNvSpPr/>
            <p:nvPr/>
          </p:nvSpPr>
          <p:spPr>
            <a:xfrm>
              <a:off x="3855825" y="4366350"/>
              <a:ext cx="77425" cy="168100"/>
            </a:xfrm>
            <a:custGeom>
              <a:avLst/>
              <a:gdLst/>
              <a:ahLst/>
              <a:cxnLst/>
              <a:rect l="l" t="t" r="r" b="b"/>
              <a:pathLst>
                <a:path w="3097" h="6724" extrusionOk="0">
                  <a:moveTo>
                    <a:pt x="1620" y="0"/>
                  </a:moveTo>
                  <a:cubicBezTo>
                    <a:pt x="1521" y="119"/>
                    <a:pt x="1354" y="266"/>
                    <a:pt x="1209" y="409"/>
                  </a:cubicBezTo>
                  <a:cubicBezTo>
                    <a:pt x="1063" y="555"/>
                    <a:pt x="895" y="683"/>
                    <a:pt x="736" y="815"/>
                  </a:cubicBezTo>
                  <a:cubicBezTo>
                    <a:pt x="420" y="1078"/>
                    <a:pt x="116" y="1372"/>
                    <a:pt x="51" y="1796"/>
                  </a:cubicBezTo>
                  <a:cubicBezTo>
                    <a:pt x="1" y="2115"/>
                    <a:pt x="148" y="2426"/>
                    <a:pt x="221" y="2740"/>
                  </a:cubicBezTo>
                  <a:cubicBezTo>
                    <a:pt x="360" y="3338"/>
                    <a:pt x="226" y="3961"/>
                    <a:pt x="200" y="4573"/>
                  </a:cubicBezTo>
                  <a:cubicBezTo>
                    <a:pt x="174" y="5118"/>
                    <a:pt x="467" y="5602"/>
                    <a:pt x="844" y="5988"/>
                  </a:cubicBezTo>
                  <a:cubicBezTo>
                    <a:pt x="1043" y="6192"/>
                    <a:pt x="1270" y="6362"/>
                    <a:pt x="1499" y="6531"/>
                  </a:cubicBezTo>
                  <a:cubicBezTo>
                    <a:pt x="1636" y="6634"/>
                    <a:pt x="1849" y="6723"/>
                    <a:pt x="2044" y="6723"/>
                  </a:cubicBezTo>
                  <a:cubicBezTo>
                    <a:pt x="2192" y="6723"/>
                    <a:pt x="2330" y="6672"/>
                    <a:pt x="2418" y="6538"/>
                  </a:cubicBezTo>
                  <a:cubicBezTo>
                    <a:pt x="2483" y="6438"/>
                    <a:pt x="2485" y="6311"/>
                    <a:pt x="2485" y="6192"/>
                  </a:cubicBezTo>
                  <a:cubicBezTo>
                    <a:pt x="2482" y="5405"/>
                    <a:pt x="2433" y="4616"/>
                    <a:pt x="2480" y="3830"/>
                  </a:cubicBezTo>
                  <a:cubicBezTo>
                    <a:pt x="2534" y="2944"/>
                    <a:pt x="2565" y="2094"/>
                    <a:pt x="3097" y="1104"/>
                  </a:cubicBezTo>
                  <a:lnTo>
                    <a:pt x="1620" y="0"/>
                  </a:ln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8"/>
            <p:cNvSpPr/>
            <p:nvPr/>
          </p:nvSpPr>
          <p:spPr>
            <a:xfrm>
              <a:off x="3895050" y="4140250"/>
              <a:ext cx="277825" cy="257200"/>
            </a:xfrm>
            <a:custGeom>
              <a:avLst/>
              <a:gdLst/>
              <a:ahLst/>
              <a:cxnLst/>
              <a:rect l="l" t="t" r="r" b="b"/>
              <a:pathLst>
                <a:path w="11113" h="10288" extrusionOk="0">
                  <a:moveTo>
                    <a:pt x="9247" y="1"/>
                  </a:moveTo>
                  <a:cubicBezTo>
                    <a:pt x="7721" y="1"/>
                    <a:pt x="5983" y="972"/>
                    <a:pt x="5401" y="1592"/>
                  </a:cubicBezTo>
                  <a:cubicBezTo>
                    <a:pt x="5401" y="1592"/>
                    <a:pt x="4336" y="2670"/>
                    <a:pt x="3686" y="3581"/>
                  </a:cubicBezTo>
                  <a:cubicBezTo>
                    <a:pt x="2258" y="5581"/>
                    <a:pt x="1" y="9189"/>
                    <a:pt x="1" y="9189"/>
                  </a:cubicBezTo>
                  <a:cubicBezTo>
                    <a:pt x="1" y="9189"/>
                    <a:pt x="338" y="10287"/>
                    <a:pt x="1363" y="10287"/>
                  </a:cubicBezTo>
                  <a:cubicBezTo>
                    <a:pt x="1385" y="10287"/>
                    <a:pt x="1408" y="10287"/>
                    <a:pt x="1431" y="10285"/>
                  </a:cubicBezTo>
                  <a:cubicBezTo>
                    <a:pt x="1431" y="10285"/>
                    <a:pt x="8852" y="3355"/>
                    <a:pt x="9457" y="2715"/>
                  </a:cubicBezTo>
                  <a:cubicBezTo>
                    <a:pt x="10378" y="1744"/>
                    <a:pt x="11113" y="144"/>
                    <a:pt x="9526" y="12"/>
                  </a:cubicBezTo>
                  <a:cubicBezTo>
                    <a:pt x="9434" y="4"/>
                    <a:pt x="9341" y="1"/>
                    <a:pt x="9247" y="1"/>
                  </a:cubicBezTo>
                  <a:close/>
                </a:path>
              </a:pathLst>
            </a:custGeom>
            <a:solidFill>
              <a:srgbClr val="7FA8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8"/>
            <p:cNvSpPr/>
            <p:nvPr/>
          </p:nvSpPr>
          <p:spPr>
            <a:xfrm>
              <a:off x="3967850" y="4162450"/>
              <a:ext cx="85775" cy="69700"/>
            </a:xfrm>
            <a:custGeom>
              <a:avLst/>
              <a:gdLst/>
              <a:ahLst/>
              <a:cxnLst/>
              <a:rect l="l" t="t" r="r" b="b"/>
              <a:pathLst>
                <a:path w="3431" h="2788" extrusionOk="0">
                  <a:moveTo>
                    <a:pt x="3431" y="1"/>
                  </a:moveTo>
                  <a:cubicBezTo>
                    <a:pt x="3431" y="1"/>
                    <a:pt x="2066" y="272"/>
                    <a:pt x="1" y="2788"/>
                  </a:cubicBezTo>
                  <a:lnTo>
                    <a:pt x="736" y="2748"/>
                  </a:lnTo>
                  <a:cubicBezTo>
                    <a:pt x="736" y="2748"/>
                    <a:pt x="2057" y="808"/>
                    <a:pt x="3431" y="1"/>
                  </a:cubicBezTo>
                  <a:close/>
                </a:path>
              </a:pathLst>
            </a:custGeom>
            <a:solidFill>
              <a:srgbClr val="6F89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8"/>
            <p:cNvSpPr/>
            <p:nvPr/>
          </p:nvSpPr>
          <p:spPr>
            <a:xfrm>
              <a:off x="3899975" y="4347675"/>
              <a:ext cx="83975" cy="49800"/>
            </a:xfrm>
            <a:custGeom>
              <a:avLst/>
              <a:gdLst/>
              <a:ahLst/>
              <a:cxnLst/>
              <a:rect l="l" t="t" r="r" b="b"/>
              <a:pathLst>
                <a:path w="3359" h="1992" extrusionOk="0">
                  <a:moveTo>
                    <a:pt x="3359" y="0"/>
                  </a:moveTo>
                  <a:lnTo>
                    <a:pt x="1" y="1288"/>
                  </a:lnTo>
                  <a:cubicBezTo>
                    <a:pt x="1" y="1288"/>
                    <a:pt x="16" y="1482"/>
                    <a:pt x="425" y="1758"/>
                  </a:cubicBezTo>
                  <a:cubicBezTo>
                    <a:pt x="734" y="1966"/>
                    <a:pt x="1036" y="1991"/>
                    <a:pt x="1167" y="1991"/>
                  </a:cubicBezTo>
                  <a:cubicBezTo>
                    <a:pt x="1209" y="1991"/>
                    <a:pt x="1234" y="1988"/>
                    <a:pt x="1234" y="1988"/>
                  </a:cubicBezTo>
                  <a:lnTo>
                    <a:pt x="3359" y="0"/>
                  </a:lnTo>
                  <a:close/>
                </a:path>
              </a:pathLst>
            </a:custGeom>
            <a:solidFill>
              <a:srgbClr val="6F89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8"/>
            <p:cNvSpPr/>
            <p:nvPr/>
          </p:nvSpPr>
          <p:spPr>
            <a:xfrm>
              <a:off x="3737375" y="3783475"/>
              <a:ext cx="145125" cy="134675"/>
            </a:xfrm>
            <a:custGeom>
              <a:avLst/>
              <a:gdLst/>
              <a:ahLst/>
              <a:cxnLst/>
              <a:rect l="l" t="t" r="r" b="b"/>
              <a:pathLst>
                <a:path w="5805" h="5387" extrusionOk="0">
                  <a:moveTo>
                    <a:pt x="1360" y="1"/>
                  </a:moveTo>
                  <a:cubicBezTo>
                    <a:pt x="1360" y="1"/>
                    <a:pt x="1462" y="1989"/>
                    <a:pt x="1419" y="2165"/>
                  </a:cubicBezTo>
                  <a:cubicBezTo>
                    <a:pt x="1375" y="2340"/>
                    <a:pt x="507" y="2923"/>
                    <a:pt x="254" y="3132"/>
                  </a:cubicBezTo>
                  <a:cubicBezTo>
                    <a:pt x="0" y="3341"/>
                    <a:pt x="1628" y="4946"/>
                    <a:pt x="2420" y="5309"/>
                  </a:cubicBezTo>
                  <a:cubicBezTo>
                    <a:pt x="2535" y="5362"/>
                    <a:pt x="2687" y="5387"/>
                    <a:pt x="2862" y="5387"/>
                  </a:cubicBezTo>
                  <a:cubicBezTo>
                    <a:pt x="3888" y="5387"/>
                    <a:pt x="5723" y="4535"/>
                    <a:pt x="5761" y="3485"/>
                  </a:cubicBezTo>
                  <a:cubicBezTo>
                    <a:pt x="5805" y="2253"/>
                    <a:pt x="5332" y="1219"/>
                    <a:pt x="4948" y="1165"/>
                  </a:cubicBezTo>
                  <a:cubicBezTo>
                    <a:pt x="4562" y="1112"/>
                    <a:pt x="1361" y="1"/>
                    <a:pt x="1360" y="1"/>
                  </a:cubicBezTo>
                  <a:close/>
                </a:path>
              </a:pathLst>
            </a:custGeom>
            <a:solidFill>
              <a:srgbClr val="A970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8"/>
            <p:cNvSpPr/>
            <p:nvPr/>
          </p:nvSpPr>
          <p:spPr>
            <a:xfrm>
              <a:off x="3771375" y="3783475"/>
              <a:ext cx="88200" cy="63675"/>
            </a:xfrm>
            <a:custGeom>
              <a:avLst/>
              <a:gdLst/>
              <a:ahLst/>
              <a:cxnLst/>
              <a:rect l="l" t="t" r="r" b="b"/>
              <a:pathLst>
                <a:path w="3528" h="2547" extrusionOk="0">
                  <a:moveTo>
                    <a:pt x="0" y="1"/>
                  </a:moveTo>
                  <a:cubicBezTo>
                    <a:pt x="0" y="1"/>
                    <a:pt x="22" y="459"/>
                    <a:pt x="37" y="778"/>
                  </a:cubicBezTo>
                  <a:cubicBezTo>
                    <a:pt x="37" y="1150"/>
                    <a:pt x="271" y="1531"/>
                    <a:pt x="568" y="1757"/>
                  </a:cubicBezTo>
                  <a:cubicBezTo>
                    <a:pt x="791" y="1927"/>
                    <a:pt x="1085" y="2131"/>
                    <a:pt x="1454" y="2273"/>
                  </a:cubicBezTo>
                  <a:cubicBezTo>
                    <a:pt x="1659" y="2353"/>
                    <a:pt x="2081" y="2546"/>
                    <a:pt x="2517" y="2546"/>
                  </a:cubicBezTo>
                  <a:cubicBezTo>
                    <a:pt x="2776" y="2546"/>
                    <a:pt x="3040" y="2478"/>
                    <a:pt x="3265" y="2275"/>
                  </a:cubicBezTo>
                  <a:cubicBezTo>
                    <a:pt x="3527" y="2039"/>
                    <a:pt x="3225" y="1518"/>
                    <a:pt x="3045" y="1155"/>
                  </a:cubicBezTo>
                  <a:cubicBezTo>
                    <a:pt x="2224" y="907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9C5C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8"/>
            <p:cNvSpPr/>
            <p:nvPr/>
          </p:nvSpPr>
          <p:spPr>
            <a:xfrm>
              <a:off x="3703875" y="3801175"/>
              <a:ext cx="236700" cy="426100"/>
            </a:xfrm>
            <a:custGeom>
              <a:avLst/>
              <a:gdLst/>
              <a:ahLst/>
              <a:cxnLst/>
              <a:rect l="l" t="t" r="r" b="b"/>
              <a:pathLst>
                <a:path w="9468" h="17044" extrusionOk="0">
                  <a:moveTo>
                    <a:pt x="6952" y="0"/>
                  </a:moveTo>
                  <a:cubicBezTo>
                    <a:pt x="6416" y="0"/>
                    <a:pt x="5745" y="541"/>
                    <a:pt x="5745" y="541"/>
                  </a:cubicBezTo>
                  <a:cubicBezTo>
                    <a:pt x="6506" y="1325"/>
                    <a:pt x="6338" y="2379"/>
                    <a:pt x="5524" y="2713"/>
                  </a:cubicBezTo>
                  <a:cubicBezTo>
                    <a:pt x="5273" y="2816"/>
                    <a:pt x="5021" y="2859"/>
                    <a:pt x="4777" y="2859"/>
                  </a:cubicBezTo>
                  <a:cubicBezTo>
                    <a:pt x="3538" y="2859"/>
                    <a:pt x="2475" y="1752"/>
                    <a:pt x="2475" y="1752"/>
                  </a:cubicBezTo>
                  <a:cubicBezTo>
                    <a:pt x="2475" y="1752"/>
                    <a:pt x="2065" y="1949"/>
                    <a:pt x="1053" y="2670"/>
                  </a:cubicBezTo>
                  <a:cubicBezTo>
                    <a:pt x="299" y="3206"/>
                    <a:pt x="0" y="3176"/>
                    <a:pt x="102" y="4678"/>
                  </a:cubicBezTo>
                  <a:cubicBezTo>
                    <a:pt x="204" y="6180"/>
                    <a:pt x="400" y="7739"/>
                    <a:pt x="550" y="9608"/>
                  </a:cubicBezTo>
                  <a:cubicBezTo>
                    <a:pt x="692" y="11374"/>
                    <a:pt x="639" y="13595"/>
                    <a:pt x="436" y="15279"/>
                  </a:cubicBezTo>
                  <a:cubicBezTo>
                    <a:pt x="655" y="15757"/>
                    <a:pt x="1479" y="16679"/>
                    <a:pt x="2497" y="16916"/>
                  </a:cubicBezTo>
                  <a:cubicBezTo>
                    <a:pt x="2857" y="17000"/>
                    <a:pt x="3243" y="17043"/>
                    <a:pt x="3650" y="17043"/>
                  </a:cubicBezTo>
                  <a:cubicBezTo>
                    <a:pt x="4639" y="17043"/>
                    <a:pt x="5751" y="16791"/>
                    <a:pt x="6914" y="16258"/>
                  </a:cubicBezTo>
                  <a:cubicBezTo>
                    <a:pt x="9467" y="15089"/>
                    <a:pt x="9123" y="13546"/>
                    <a:pt x="9123" y="13546"/>
                  </a:cubicBezTo>
                  <a:cubicBezTo>
                    <a:pt x="9123" y="13546"/>
                    <a:pt x="9023" y="8310"/>
                    <a:pt x="9056" y="6202"/>
                  </a:cubicBezTo>
                  <a:cubicBezTo>
                    <a:pt x="9089" y="4093"/>
                    <a:pt x="8717" y="2736"/>
                    <a:pt x="8346" y="1602"/>
                  </a:cubicBezTo>
                  <a:cubicBezTo>
                    <a:pt x="7973" y="468"/>
                    <a:pt x="7103" y="16"/>
                    <a:pt x="7103" y="16"/>
                  </a:cubicBezTo>
                  <a:cubicBezTo>
                    <a:pt x="7054" y="5"/>
                    <a:pt x="7004" y="0"/>
                    <a:pt x="6952" y="0"/>
                  </a:cubicBezTo>
                  <a:close/>
                </a:path>
              </a:pathLst>
            </a:custGeom>
            <a:solidFill>
              <a:srgbClr val="F5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8"/>
            <p:cNvSpPr/>
            <p:nvPr/>
          </p:nvSpPr>
          <p:spPr>
            <a:xfrm>
              <a:off x="3846775" y="3799350"/>
              <a:ext cx="90825" cy="394800"/>
            </a:xfrm>
            <a:custGeom>
              <a:avLst/>
              <a:gdLst/>
              <a:ahLst/>
              <a:cxnLst/>
              <a:rect l="l" t="t" r="r" b="b"/>
              <a:pathLst>
                <a:path w="3633" h="15792" extrusionOk="0">
                  <a:moveTo>
                    <a:pt x="1223" y="1"/>
                  </a:moveTo>
                  <a:lnTo>
                    <a:pt x="0" y="619"/>
                  </a:lnTo>
                  <a:cubicBezTo>
                    <a:pt x="0" y="619"/>
                    <a:pt x="1141" y="1857"/>
                    <a:pt x="1709" y="3600"/>
                  </a:cubicBezTo>
                  <a:cubicBezTo>
                    <a:pt x="2277" y="5341"/>
                    <a:pt x="2439" y="7986"/>
                    <a:pt x="2495" y="9775"/>
                  </a:cubicBezTo>
                  <a:cubicBezTo>
                    <a:pt x="2548" y="11564"/>
                    <a:pt x="2737" y="15791"/>
                    <a:pt x="2737" y="15791"/>
                  </a:cubicBezTo>
                  <a:cubicBezTo>
                    <a:pt x="2737" y="15791"/>
                    <a:pt x="3632" y="15180"/>
                    <a:pt x="3617" y="13601"/>
                  </a:cubicBezTo>
                  <a:cubicBezTo>
                    <a:pt x="3617" y="13601"/>
                    <a:pt x="3474" y="10806"/>
                    <a:pt x="3394" y="8345"/>
                  </a:cubicBezTo>
                  <a:cubicBezTo>
                    <a:pt x="3313" y="5884"/>
                    <a:pt x="3465" y="3812"/>
                    <a:pt x="2864" y="2063"/>
                  </a:cubicBezTo>
                  <a:cubicBezTo>
                    <a:pt x="2262" y="313"/>
                    <a:pt x="1223" y="1"/>
                    <a:pt x="1223" y="1"/>
                  </a:cubicBezTo>
                  <a:close/>
                </a:path>
              </a:pathLst>
            </a:custGeom>
            <a:solidFill>
              <a:srgbClr val="D830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8"/>
            <p:cNvSpPr/>
            <p:nvPr/>
          </p:nvSpPr>
          <p:spPr>
            <a:xfrm>
              <a:off x="3837200" y="3799350"/>
              <a:ext cx="79850" cy="180300"/>
            </a:xfrm>
            <a:custGeom>
              <a:avLst/>
              <a:gdLst/>
              <a:ahLst/>
              <a:cxnLst/>
              <a:rect l="l" t="t" r="r" b="b"/>
              <a:pathLst>
                <a:path w="3194" h="7212" extrusionOk="0">
                  <a:moveTo>
                    <a:pt x="1" y="1"/>
                  </a:moveTo>
                  <a:cubicBezTo>
                    <a:pt x="1" y="1"/>
                    <a:pt x="579" y="679"/>
                    <a:pt x="1224" y="2063"/>
                  </a:cubicBezTo>
                  <a:cubicBezTo>
                    <a:pt x="1868" y="3446"/>
                    <a:pt x="2468" y="4891"/>
                    <a:pt x="2731" y="7212"/>
                  </a:cubicBezTo>
                  <a:cubicBezTo>
                    <a:pt x="2731" y="7212"/>
                    <a:pt x="3193" y="4773"/>
                    <a:pt x="3073" y="4009"/>
                  </a:cubicBezTo>
                  <a:cubicBezTo>
                    <a:pt x="2953" y="3246"/>
                    <a:pt x="2290" y="2945"/>
                    <a:pt x="2290" y="2945"/>
                  </a:cubicBezTo>
                  <a:cubicBezTo>
                    <a:pt x="2290" y="2945"/>
                    <a:pt x="1807" y="997"/>
                    <a:pt x="1606" y="534"/>
                  </a:cubicBezTo>
                  <a:cubicBezTo>
                    <a:pt x="1406" y="73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943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8"/>
            <p:cNvSpPr/>
            <p:nvPr/>
          </p:nvSpPr>
          <p:spPr>
            <a:xfrm>
              <a:off x="3692100" y="3837700"/>
              <a:ext cx="132250" cy="412075"/>
            </a:xfrm>
            <a:custGeom>
              <a:avLst/>
              <a:gdLst/>
              <a:ahLst/>
              <a:cxnLst/>
              <a:rect l="l" t="t" r="r" b="b"/>
              <a:pathLst>
                <a:path w="5290" h="16483" extrusionOk="0">
                  <a:moveTo>
                    <a:pt x="3235" y="1"/>
                  </a:moveTo>
                  <a:cubicBezTo>
                    <a:pt x="3235" y="1"/>
                    <a:pt x="1572" y="856"/>
                    <a:pt x="785" y="1523"/>
                  </a:cubicBezTo>
                  <a:cubicBezTo>
                    <a:pt x="0" y="2188"/>
                    <a:pt x="456" y="3954"/>
                    <a:pt x="699" y="5925"/>
                  </a:cubicBezTo>
                  <a:cubicBezTo>
                    <a:pt x="941" y="7898"/>
                    <a:pt x="1178" y="10622"/>
                    <a:pt x="785" y="12525"/>
                  </a:cubicBezTo>
                  <a:cubicBezTo>
                    <a:pt x="393" y="14430"/>
                    <a:pt x="242" y="15541"/>
                    <a:pt x="242" y="15541"/>
                  </a:cubicBezTo>
                  <a:cubicBezTo>
                    <a:pt x="266" y="15542"/>
                    <a:pt x="290" y="15542"/>
                    <a:pt x="313" y="15542"/>
                  </a:cubicBezTo>
                  <a:cubicBezTo>
                    <a:pt x="1463" y="15542"/>
                    <a:pt x="1723" y="14259"/>
                    <a:pt x="1723" y="14259"/>
                  </a:cubicBezTo>
                  <a:cubicBezTo>
                    <a:pt x="1845" y="16175"/>
                    <a:pt x="4640" y="16483"/>
                    <a:pt x="4640" y="16483"/>
                  </a:cubicBezTo>
                  <a:cubicBezTo>
                    <a:pt x="4640" y="16483"/>
                    <a:pt x="5290" y="8112"/>
                    <a:pt x="5086" y="4620"/>
                  </a:cubicBezTo>
                  <a:cubicBezTo>
                    <a:pt x="4884" y="1128"/>
                    <a:pt x="3240" y="637"/>
                    <a:pt x="3235" y="1"/>
                  </a:cubicBezTo>
                  <a:close/>
                </a:path>
              </a:pathLst>
            </a:custGeom>
            <a:solidFill>
              <a:srgbClr val="D830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8"/>
            <p:cNvSpPr/>
            <p:nvPr/>
          </p:nvSpPr>
          <p:spPr>
            <a:xfrm>
              <a:off x="3748975" y="3822100"/>
              <a:ext cx="78800" cy="192225"/>
            </a:xfrm>
            <a:custGeom>
              <a:avLst/>
              <a:gdLst/>
              <a:ahLst/>
              <a:cxnLst/>
              <a:rect l="l" t="t" r="r" b="b"/>
              <a:pathLst>
                <a:path w="3152" h="7689" extrusionOk="0">
                  <a:moveTo>
                    <a:pt x="909" y="0"/>
                  </a:moveTo>
                  <a:cubicBezTo>
                    <a:pt x="834" y="0"/>
                    <a:pt x="696" y="30"/>
                    <a:pt x="602" y="220"/>
                  </a:cubicBezTo>
                  <a:cubicBezTo>
                    <a:pt x="509" y="412"/>
                    <a:pt x="1" y="1153"/>
                    <a:pt x="1" y="1153"/>
                  </a:cubicBezTo>
                  <a:cubicBezTo>
                    <a:pt x="1" y="1153"/>
                    <a:pt x="241" y="1866"/>
                    <a:pt x="965" y="2548"/>
                  </a:cubicBezTo>
                  <a:cubicBezTo>
                    <a:pt x="1688" y="3229"/>
                    <a:pt x="2166" y="4040"/>
                    <a:pt x="2166" y="4040"/>
                  </a:cubicBezTo>
                  <a:cubicBezTo>
                    <a:pt x="2166" y="4040"/>
                    <a:pt x="1707" y="5567"/>
                    <a:pt x="1652" y="5898"/>
                  </a:cubicBezTo>
                  <a:cubicBezTo>
                    <a:pt x="1595" y="6228"/>
                    <a:pt x="2851" y="7689"/>
                    <a:pt x="2851" y="7689"/>
                  </a:cubicBezTo>
                  <a:cubicBezTo>
                    <a:pt x="2851" y="7689"/>
                    <a:pt x="3152" y="4995"/>
                    <a:pt x="2586" y="3356"/>
                  </a:cubicBezTo>
                  <a:cubicBezTo>
                    <a:pt x="2019" y="1719"/>
                    <a:pt x="1025" y="773"/>
                    <a:pt x="970" y="499"/>
                  </a:cubicBezTo>
                  <a:cubicBezTo>
                    <a:pt x="968" y="322"/>
                    <a:pt x="967" y="155"/>
                    <a:pt x="962" y="6"/>
                  </a:cubicBezTo>
                  <a:cubicBezTo>
                    <a:pt x="962" y="6"/>
                    <a:pt x="941" y="0"/>
                    <a:pt x="909" y="0"/>
                  </a:cubicBezTo>
                  <a:close/>
                </a:path>
              </a:pathLst>
            </a:custGeom>
            <a:solidFill>
              <a:srgbClr val="E943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8"/>
            <p:cNvSpPr/>
            <p:nvPr/>
          </p:nvSpPr>
          <p:spPr>
            <a:xfrm>
              <a:off x="3735625" y="3643700"/>
              <a:ext cx="155650" cy="181725"/>
            </a:xfrm>
            <a:custGeom>
              <a:avLst/>
              <a:gdLst/>
              <a:ahLst/>
              <a:cxnLst/>
              <a:rect l="l" t="t" r="r" b="b"/>
              <a:pathLst>
                <a:path w="6226" h="7269" extrusionOk="0">
                  <a:moveTo>
                    <a:pt x="3155" y="0"/>
                  </a:moveTo>
                  <a:cubicBezTo>
                    <a:pt x="3100" y="0"/>
                    <a:pt x="3045" y="2"/>
                    <a:pt x="2989" y="5"/>
                  </a:cubicBezTo>
                  <a:cubicBezTo>
                    <a:pt x="1297" y="100"/>
                    <a:pt x="0" y="1549"/>
                    <a:pt x="94" y="3241"/>
                  </a:cubicBezTo>
                  <a:cubicBezTo>
                    <a:pt x="149" y="4230"/>
                    <a:pt x="670" y="5071"/>
                    <a:pt x="1430" y="5590"/>
                  </a:cubicBezTo>
                  <a:cubicBezTo>
                    <a:pt x="1430" y="5590"/>
                    <a:pt x="1577" y="6148"/>
                    <a:pt x="1678" y="6265"/>
                  </a:cubicBezTo>
                  <a:cubicBezTo>
                    <a:pt x="2199" y="6874"/>
                    <a:pt x="3694" y="7269"/>
                    <a:pt x="4302" y="7269"/>
                  </a:cubicBezTo>
                  <a:cubicBezTo>
                    <a:pt x="4351" y="7269"/>
                    <a:pt x="4395" y="7266"/>
                    <a:pt x="4431" y="7261"/>
                  </a:cubicBezTo>
                  <a:cubicBezTo>
                    <a:pt x="5058" y="7171"/>
                    <a:pt x="5398" y="6909"/>
                    <a:pt x="5698" y="6224"/>
                  </a:cubicBezTo>
                  <a:cubicBezTo>
                    <a:pt x="6226" y="5012"/>
                    <a:pt x="6058" y="3392"/>
                    <a:pt x="5928" y="2630"/>
                  </a:cubicBezTo>
                  <a:cubicBezTo>
                    <a:pt x="5699" y="1140"/>
                    <a:pt x="4657" y="0"/>
                    <a:pt x="3155" y="0"/>
                  </a:cubicBezTo>
                  <a:close/>
                </a:path>
              </a:pathLst>
            </a:custGeom>
            <a:solidFill>
              <a:srgbClr val="A970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8"/>
            <p:cNvSpPr/>
            <p:nvPr/>
          </p:nvSpPr>
          <p:spPr>
            <a:xfrm>
              <a:off x="3733600" y="3643725"/>
              <a:ext cx="144475" cy="139775"/>
            </a:xfrm>
            <a:custGeom>
              <a:avLst/>
              <a:gdLst/>
              <a:ahLst/>
              <a:cxnLst/>
              <a:rect l="l" t="t" r="r" b="b"/>
              <a:pathLst>
                <a:path w="5779" h="5591" extrusionOk="0">
                  <a:moveTo>
                    <a:pt x="3241" y="0"/>
                  </a:moveTo>
                  <a:cubicBezTo>
                    <a:pt x="3031" y="0"/>
                    <a:pt x="2817" y="22"/>
                    <a:pt x="2599" y="67"/>
                  </a:cubicBezTo>
                  <a:cubicBezTo>
                    <a:pt x="1304" y="336"/>
                    <a:pt x="230" y="1426"/>
                    <a:pt x="110" y="2744"/>
                  </a:cubicBezTo>
                  <a:cubicBezTo>
                    <a:pt x="1" y="3929"/>
                    <a:pt x="639" y="4991"/>
                    <a:pt x="1511" y="5591"/>
                  </a:cubicBezTo>
                  <a:cubicBezTo>
                    <a:pt x="1478" y="5486"/>
                    <a:pt x="676" y="4286"/>
                    <a:pt x="1501" y="4022"/>
                  </a:cubicBezTo>
                  <a:lnTo>
                    <a:pt x="1501" y="4022"/>
                  </a:lnTo>
                  <a:cubicBezTo>
                    <a:pt x="1633" y="4174"/>
                    <a:pt x="1667" y="4408"/>
                    <a:pt x="1673" y="4650"/>
                  </a:cubicBezTo>
                  <a:cubicBezTo>
                    <a:pt x="1673" y="4650"/>
                    <a:pt x="2083" y="4612"/>
                    <a:pt x="1991" y="4132"/>
                  </a:cubicBezTo>
                  <a:cubicBezTo>
                    <a:pt x="1966" y="3999"/>
                    <a:pt x="1941" y="3875"/>
                    <a:pt x="1919" y="3765"/>
                  </a:cubicBezTo>
                  <a:cubicBezTo>
                    <a:pt x="1846" y="3392"/>
                    <a:pt x="1942" y="3016"/>
                    <a:pt x="2155" y="2700"/>
                  </a:cubicBezTo>
                  <a:cubicBezTo>
                    <a:pt x="2327" y="2447"/>
                    <a:pt x="2472" y="2094"/>
                    <a:pt x="2372" y="1698"/>
                  </a:cubicBezTo>
                  <a:lnTo>
                    <a:pt x="2372" y="1698"/>
                  </a:lnTo>
                  <a:cubicBezTo>
                    <a:pt x="2372" y="1698"/>
                    <a:pt x="2973" y="1968"/>
                    <a:pt x="3844" y="1968"/>
                  </a:cubicBezTo>
                  <a:cubicBezTo>
                    <a:pt x="4107" y="1968"/>
                    <a:pt x="4395" y="1943"/>
                    <a:pt x="4699" y="1878"/>
                  </a:cubicBezTo>
                  <a:cubicBezTo>
                    <a:pt x="5251" y="1763"/>
                    <a:pt x="5625" y="1556"/>
                    <a:pt x="5779" y="1384"/>
                  </a:cubicBezTo>
                  <a:cubicBezTo>
                    <a:pt x="5229" y="550"/>
                    <a:pt x="4298" y="0"/>
                    <a:pt x="3241" y="0"/>
                  </a:cubicBezTo>
                  <a:close/>
                </a:path>
              </a:pathLst>
            </a:custGeom>
            <a:solidFill>
              <a:srgbClr val="9264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8"/>
            <p:cNvSpPr/>
            <p:nvPr/>
          </p:nvSpPr>
          <p:spPr>
            <a:xfrm>
              <a:off x="3745275" y="3636400"/>
              <a:ext cx="166125" cy="66300"/>
            </a:xfrm>
            <a:custGeom>
              <a:avLst/>
              <a:gdLst/>
              <a:ahLst/>
              <a:cxnLst/>
              <a:rect l="l" t="t" r="r" b="b"/>
              <a:pathLst>
                <a:path w="6645" h="2652" extrusionOk="0">
                  <a:moveTo>
                    <a:pt x="2308" y="1"/>
                  </a:moveTo>
                  <a:cubicBezTo>
                    <a:pt x="1738" y="1"/>
                    <a:pt x="1219" y="142"/>
                    <a:pt x="782" y="472"/>
                  </a:cubicBezTo>
                  <a:cubicBezTo>
                    <a:pt x="0" y="1064"/>
                    <a:pt x="152" y="1669"/>
                    <a:pt x="152" y="1669"/>
                  </a:cubicBezTo>
                  <a:cubicBezTo>
                    <a:pt x="259" y="1644"/>
                    <a:pt x="372" y="1634"/>
                    <a:pt x="486" y="1634"/>
                  </a:cubicBezTo>
                  <a:cubicBezTo>
                    <a:pt x="1125" y="1634"/>
                    <a:pt x="1815" y="1955"/>
                    <a:pt x="1890" y="1979"/>
                  </a:cubicBezTo>
                  <a:cubicBezTo>
                    <a:pt x="2424" y="2422"/>
                    <a:pt x="3256" y="2651"/>
                    <a:pt x="4062" y="2651"/>
                  </a:cubicBezTo>
                  <a:cubicBezTo>
                    <a:pt x="5133" y="2651"/>
                    <a:pt x="6159" y="2247"/>
                    <a:pt x="6381" y="1403"/>
                  </a:cubicBezTo>
                  <a:cubicBezTo>
                    <a:pt x="6645" y="392"/>
                    <a:pt x="5278" y="821"/>
                    <a:pt x="4398" y="472"/>
                  </a:cubicBezTo>
                  <a:cubicBezTo>
                    <a:pt x="3666" y="181"/>
                    <a:pt x="2954" y="1"/>
                    <a:pt x="2308" y="1"/>
                  </a:cubicBezTo>
                  <a:close/>
                </a:path>
              </a:pathLst>
            </a:custGeom>
            <a:solidFill>
              <a:srgbClr val="6625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8"/>
            <p:cNvSpPr/>
            <p:nvPr/>
          </p:nvSpPr>
          <p:spPr>
            <a:xfrm>
              <a:off x="3613775" y="3878425"/>
              <a:ext cx="140825" cy="447375"/>
            </a:xfrm>
            <a:custGeom>
              <a:avLst/>
              <a:gdLst/>
              <a:ahLst/>
              <a:cxnLst/>
              <a:rect l="l" t="t" r="r" b="b"/>
              <a:pathLst>
                <a:path w="5633" h="17895" extrusionOk="0">
                  <a:moveTo>
                    <a:pt x="4369" y="1"/>
                  </a:moveTo>
                  <a:cubicBezTo>
                    <a:pt x="3970" y="1"/>
                    <a:pt x="3498" y="313"/>
                    <a:pt x="3043" y="1095"/>
                  </a:cubicBezTo>
                  <a:cubicBezTo>
                    <a:pt x="2286" y="2397"/>
                    <a:pt x="1265" y="4570"/>
                    <a:pt x="721" y="6547"/>
                  </a:cubicBezTo>
                  <a:cubicBezTo>
                    <a:pt x="457" y="7504"/>
                    <a:pt x="0" y="10339"/>
                    <a:pt x="971" y="13768"/>
                  </a:cubicBezTo>
                  <a:cubicBezTo>
                    <a:pt x="1076" y="14140"/>
                    <a:pt x="1168" y="14575"/>
                    <a:pt x="1295" y="15308"/>
                  </a:cubicBezTo>
                  <a:cubicBezTo>
                    <a:pt x="1421" y="16042"/>
                    <a:pt x="1743" y="16859"/>
                    <a:pt x="2146" y="17335"/>
                  </a:cubicBezTo>
                  <a:cubicBezTo>
                    <a:pt x="2497" y="17752"/>
                    <a:pt x="2710" y="17887"/>
                    <a:pt x="2845" y="17887"/>
                  </a:cubicBezTo>
                  <a:cubicBezTo>
                    <a:pt x="2864" y="17887"/>
                    <a:pt x="2882" y="17885"/>
                    <a:pt x="2898" y="17880"/>
                  </a:cubicBezTo>
                  <a:cubicBezTo>
                    <a:pt x="3063" y="17830"/>
                    <a:pt x="3073" y="17668"/>
                    <a:pt x="2914" y="17429"/>
                  </a:cubicBezTo>
                  <a:cubicBezTo>
                    <a:pt x="2756" y="17191"/>
                    <a:pt x="2453" y="16822"/>
                    <a:pt x="2288" y="16229"/>
                  </a:cubicBezTo>
                  <a:lnTo>
                    <a:pt x="2288" y="16229"/>
                  </a:lnTo>
                  <a:cubicBezTo>
                    <a:pt x="2288" y="16229"/>
                    <a:pt x="2609" y="16767"/>
                    <a:pt x="2829" y="17073"/>
                  </a:cubicBezTo>
                  <a:cubicBezTo>
                    <a:pt x="3050" y="17378"/>
                    <a:pt x="3309" y="17641"/>
                    <a:pt x="3516" y="17801"/>
                  </a:cubicBezTo>
                  <a:cubicBezTo>
                    <a:pt x="3600" y="17866"/>
                    <a:pt x="3706" y="17895"/>
                    <a:pt x="3804" y="17895"/>
                  </a:cubicBezTo>
                  <a:cubicBezTo>
                    <a:pt x="4006" y="17895"/>
                    <a:pt x="4179" y="17776"/>
                    <a:pt x="4076" y="17612"/>
                  </a:cubicBezTo>
                  <a:cubicBezTo>
                    <a:pt x="3922" y="17368"/>
                    <a:pt x="3736" y="17221"/>
                    <a:pt x="3417" y="16764"/>
                  </a:cubicBezTo>
                  <a:cubicBezTo>
                    <a:pt x="3247" y="16523"/>
                    <a:pt x="3105" y="16262"/>
                    <a:pt x="2996" y="15987"/>
                  </a:cubicBezTo>
                  <a:lnTo>
                    <a:pt x="2996" y="15987"/>
                  </a:lnTo>
                  <a:cubicBezTo>
                    <a:pt x="2996" y="15987"/>
                    <a:pt x="3369" y="16465"/>
                    <a:pt x="3756" y="16804"/>
                  </a:cubicBezTo>
                  <a:cubicBezTo>
                    <a:pt x="4144" y="17145"/>
                    <a:pt x="4375" y="17205"/>
                    <a:pt x="4527" y="17236"/>
                  </a:cubicBezTo>
                  <a:cubicBezTo>
                    <a:pt x="4539" y="17239"/>
                    <a:pt x="4553" y="17240"/>
                    <a:pt x="4566" y="17240"/>
                  </a:cubicBezTo>
                  <a:cubicBezTo>
                    <a:pt x="4716" y="17240"/>
                    <a:pt x="4899" y="17082"/>
                    <a:pt x="4687" y="16827"/>
                  </a:cubicBezTo>
                  <a:cubicBezTo>
                    <a:pt x="4478" y="16578"/>
                    <a:pt x="4109" y="16351"/>
                    <a:pt x="3788" y="15815"/>
                  </a:cubicBezTo>
                  <a:cubicBezTo>
                    <a:pt x="3560" y="15434"/>
                    <a:pt x="3450" y="15132"/>
                    <a:pt x="3526" y="15132"/>
                  </a:cubicBezTo>
                  <a:cubicBezTo>
                    <a:pt x="3528" y="15132"/>
                    <a:pt x="3530" y="15132"/>
                    <a:pt x="3533" y="15133"/>
                  </a:cubicBezTo>
                  <a:cubicBezTo>
                    <a:pt x="3623" y="15148"/>
                    <a:pt x="3745" y="15387"/>
                    <a:pt x="4082" y="15596"/>
                  </a:cubicBezTo>
                  <a:cubicBezTo>
                    <a:pt x="4246" y="15698"/>
                    <a:pt x="4440" y="15749"/>
                    <a:pt x="4603" y="15749"/>
                  </a:cubicBezTo>
                  <a:cubicBezTo>
                    <a:pt x="4760" y="15749"/>
                    <a:pt x="4889" y="15702"/>
                    <a:pt x="4936" y="15609"/>
                  </a:cubicBezTo>
                  <a:cubicBezTo>
                    <a:pt x="5035" y="15420"/>
                    <a:pt x="5013" y="15452"/>
                    <a:pt x="4714" y="15196"/>
                  </a:cubicBezTo>
                  <a:cubicBezTo>
                    <a:pt x="4413" y="14939"/>
                    <a:pt x="4228" y="14618"/>
                    <a:pt x="3776" y="14293"/>
                  </a:cubicBezTo>
                  <a:cubicBezTo>
                    <a:pt x="3380" y="14003"/>
                    <a:pt x="3090" y="13648"/>
                    <a:pt x="2936" y="13217"/>
                  </a:cubicBezTo>
                  <a:cubicBezTo>
                    <a:pt x="1932" y="10401"/>
                    <a:pt x="2662" y="8050"/>
                    <a:pt x="2963" y="7215"/>
                  </a:cubicBezTo>
                  <a:cubicBezTo>
                    <a:pt x="3571" y="5521"/>
                    <a:pt x="4811" y="3249"/>
                    <a:pt x="5222" y="2290"/>
                  </a:cubicBezTo>
                  <a:cubicBezTo>
                    <a:pt x="5633" y="1331"/>
                    <a:pt x="5409" y="849"/>
                    <a:pt x="5038" y="365"/>
                  </a:cubicBezTo>
                  <a:cubicBezTo>
                    <a:pt x="4864" y="137"/>
                    <a:pt x="4633" y="1"/>
                    <a:pt x="4369" y="1"/>
                  </a:cubicBezTo>
                  <a:close/>
                </a:path>
              </a:pathLst>
            </a:custGeom>
            <a:solidFill>
              <a:srgbClr val="A970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8"/>
            <p:cNvSpPr/>
            <p:nvPr/>
          </p:nvSpPr>
          <p:spPr>
            <a:xfrm>
              <a:off x="3732000" y="3737900"/>
              <a:ext cx="39400" cy="49800"/>
            </a:xfrm>
            <a:custGeom>
              <a:avLst/>
              <a:gdLst/>
              <a:ahLst/>
              <a:cxnLst/>
              <a:rect l="l" t="t" r="r" b="b"/>
              <a:pathLst>
                <a:path w="1576" h="1992" extrusionOk="0">
                  <a:moveTo>
                    <a:pt x="973" y="1"/>
                  </a:moveTo>
                  <a:cubicBezTo>
                    <a:pt x="773" y="1"/>
                    <a:pt x="572" y="78"/>
                    <a:pt x="444" y="278"/>
                  </a:cubicBezTo>
                  <a:cubicBezTo>
                    <a:pt x="1" y="972"/>
                    <a:pt x="631" y="1992"/>
                    <a:pt x="1184" y="1992"/>
                  </a:cubicBezTo>
                  <a:cubicBezTo>
                    <a:pt x="1191" y="1992"/>
                    <a:pt x="1199" y="1991"/>
                    <a:pt x="1206" y="1991"/>
                  </a:cubicBezTo>
                  <a:cubicBezTo>
                    <a:pt x="1505" y="1976"/>
                    <a:pt x="1575" y="1812"/>
                    <a:pt x="1575" y="1812"/>
                  </a:cubicBezTo>
                  <a:lnTo>
                    <a:pt x="1565" y="255"/>
                  </a:lnTo>
                  <a:cubicBezTo>
                    <a:pt x="1453" y="112"/>
                    <a:pt x="1213" y="1"/>
                    <a:pt x="973" y="1"/>
                  </a:cubicBezTo>
                  <a:close/>
                </a:path>
              </a:pathLst>
            </a:custGeom>
            <a:solidFill>
              <a:srgbClr val="A970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8"/>
            <p:cNvSpPr/>
            <p:nvPr/>
          </p:nvSpPr>
          <p:spPr>
            <a:xfrm>
              <a:off x="3991950" y="4273875"/>
              <a:ext cx="155575" cy="98650"/>
            </a:xfrm>
            <a:custGeom>
              <a:avLst/>
              <a:gdLst/>
              <a:ahLst/>
              <a:cxnLst/>
              <a:rect l="l" t="t" r="r" b="b"/>
              <a:pathLst>
                <a:path w="6223" h="3946" extrusionOk="0">
                  <a:moveTo>
                    <a:pt x="2012" y="0"/>
                  </a:moveTo>
                  <a:cubicBezTo>
                    <a:pt x="1680" y="0"/>
                    <a:pt x="1371" y="149"/>
                    <a:pt x="1080" y="312"/>
                  </a:cubicBezTo>
                  <a:cubicBezTo>
                    <a:pt x="898" y="414"/>
                    <a:pt x="719" y="525"/>
                    <a:pt x="532" y="610"/>
                  </a:cubicBezTo>
                  <a:cubicBezTo>
                    <a:pt x="345" y="693"/>
                    <a:pt x="148" y="795"/>
                    <a:pt x="1" y="845"/>
                  </a:cubicBezTo>
                  <a:lnTo>
                    <a:pt x="502" y="2621"/>
                  </a:lnTo>
                  <a:cubicBezTo>
                    <a:pt x="711" y="2595"/>
                    <a:pt x="908" y="2583"/>
                    <a:pt x="1097" y="2583"/>
                  </a:cubicBezTo>
                  <a:cubicBezTo>
                    <a:pt x="1920" y="2583"/>
                    <a:pt x="2582" y="2805"/>
                    <a:pt x="3269" y="3024"/>
                  </a:cubicBezTo>
                  <a:cubicBezTo>
                    <a:pt x="4019" y="3261"/>
                    <a:pt x="4737" y="3589"/>
                    <a:pt x="5471" y="3874"/>
                  </a:cubicBezTo>
                  <a:cubicBezTo>
                    <a:pt x="5561" y="3909"/>
                    <a:pt x="5655" y="3945"/>
                    <a:pt x="5749" y="3945"/>
                  </a:cubicBezTo>
                  <a:cubicBezTo>
                    <a:pt x="5772" y="3945"/>
                    <a:pt x="5795" y="3943"/>
                    <a:pt x="5818" y="3938"/>
                  </a:cubicBezTo>
                  <a:cubicBezTo>
                    <a:pt x="6184" y="3858"/>
                    <a:pt x="6223" y="3367"/>
                    <a:pt x="6143" y="3078"/>
                  </a:cubicBezTo>
                  <a:cubicBezTo>
                    <a:pt x="6066" y="2804"/>
                    <a:pt x="5989" y="2530"/>
                    <a:pt x="5870" y="2271"/>
                  </a:cubicBezTo>
                  <a:cubicBezTo>
                    <a:pt x="5646" y="1781"/>
                    <a:pt x="5299" y="1333"/>
                    <a:pt x="4781" y="1161"/>
                  </a:cubicBezTo>
                  <a:cubicBezTo>
                    <a:pt x="4199" y="967"/>
                    <a:pt x="3571" y="867"/>
                    <a:pt x="3062" y="523"/>
                  </a:cubicBezTo>
                  <a:cubicBezTo>
                    <a:pt x="2794" y="342"/>
                    <a:pt x="2557" y="94"/>
                    <a:pt x="2243" y="25"/>
                  </a:cubicBezTo>
                  <a:cubicBezTo>
                    <a:pt x="2165" y="8"/>
                    <a:pt x="2088" y="0"/>
                    <a:pt x="2012" y="0"/>
                  </a:cubicBez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8"/>
            <p:cNvSpPr/>
            <p:nvPr/>
          </p:nvSpPr>
          <p:spPr>
            <a:xfrm>
              <a:off x="3642550" y="4294750"/>
              <a:ext cx="371275" cy="121275"/>
            </a:xfrm>
            <a:custGeom>
              <a:avLst/>
              <a:gdLst/>
              <a:ahLst/>
              <a:cxnLst/>
              <a:rect l="l" t="t" r="r" b="b"/>
              <a:pathLst>
                <a:path w="14851" h="4851" extrusionOk="0">
                  <a:moveTo>
                    <a:pt x="14127" y="0"/>
                  </a:moveTo>
                  <a:cubicBezTo>
                    <a:pt x="14127" y="0"/>
                    <a:pt x="9913" y="697"/>
                    <a:pt x="6781" y="859"/>
                  </a:cubicBezTo>
                  <a:cubicBezTo>
                    <a:pt x="3676" y="1018"/>
                    <a:pt x="2824" y="1695"/>
                    <a:pt x="2169" y="1895"/>
                  </a:cubicBezTo>
                  <a:cubicBezTo>
                    <a:pt x="1" y="2562"/>
                    <a:pt x="749" y="3830"/>
                    <a:pt x="2126" y="4376"/>
                  </a:cubicBezTo>
                  <a:cubicBezTo>
                    <a:pt x="2879" y="4674"/>
                    <a:pt x="3480" y="4850"/>
                    <a:pt x="4333" y="4850"/>
                  </a:cubicBezTo>
                  <a:cubicBezTo>
                    <a:pt x="5042" y="4850"/>
                    <a:pt x="5925" y="4728"/>
                    <a:pt x="7212" y="4451"/>
                  </a:cubicBezTo>
                  <a:cubicBezTo>
                    <a:pt x="8983" y="4072"/>
                    <a:pt x="14610" y="1786"/>
                    <a:pt x="14610" y="1786"/>
                  </a:cubicBezTo>
                  <a:cubicBezTo>
                    <a:pt x="14610" y="1786"/>
                    <a:pt x="14851" y="695"/>
                    <a:pt x="14127" y="0"/>
                  </a:cubicBezTo>
                  <a:close/>
                </a:path>
              </a:pathLst>
            </a:custGeom>
            <a:solidFill>
              <a:srgbClr val="7FA8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8"/>
            <p:cNvSpPr/>
            <p:nvPr/>
          </p:nvSpPr>
          <p:spPr>
            <a:xfrm>
              <a:off x="3628675" y="3874200"/>
              <a:ext cx="128050" cy="187875"/>
            </a:xfrm>
            <a:custGeom>
              <a:avLst/>
              <a:gdLst/>
              <a:ahLst/>
              <a:cxnLst/>
              <a:rect l="l" t="t" r="r" b="b"/>
              <a:pathLst>
                <a:path w="5122" h="7515" extrusionOk="0">
                  <a:moveTo>
                    <a:pt x="3815" y="0"/>
                  </a:moveTo>
                  <a:cubicBezTo>
                    <a:pt x="3028" y="0"/>
                    <a:pt x="2463" y="974"/>
                    <a:pt x="1717" y="2388"/>
                  </a:cubicBezTo>
                  <a:cubicBezTo>
                    <a:pt x="790" y="4144"/>
                    <a:pt x="1" y="6482"/>
                    <a:pt x="1" y="6482"/>
                  </a:cubicBezTo>
                  <a:cubicBezTo>
                    <a:pt x="826" y="7489"/>
                    <a:pt x="2292" y="7514"/>
                    <a:pt x="2438" y="7514"/>
                  </a:cubicBezTo>
                  <a:cubicBezTo>
                    <a:pt x="2446" y="7514"/>
                    <a:pt x="2450" y="7514"/>
                    <a:pt x="2450" y="7514"/>
                  </a:cubicBezTo>
                  <a:cubicBezTo>
                    <a:pt x="2450" y="7514"/>
                    <a:pt x="2776" y="6973"/>
                    <a:pt x="3038" y="6196"/>
                  </a:cubicBezTo>
                  <a:cubicBezTo>
                    <a:pt x="3301" y="5419"/>
                    <a:pt x="4345" y="3414"/>
                    <a:pt x="4734" y="2410"/>
                  </a:cubicBezTo>
                  <a:cubicBezTo>
                    <a:pt x="5122" y="1406"/>
                    <a:pt x="5058" y="521"/>
                    <a:pt x="4427" y="176"/>
                  </a:cubicBezTo>
                  <a:cubicBezTo>
                    <a:pt x="4206" y="57"/>
                    <a:pt x="4005" y="0"/>
                    <a:pt x="3815" y="0"/>
                  </a:cubicBezTo>
                  <a:close/>
                </a:path>
              </a:pathLst>
            </a:custGeom>
            <a:solidFill>
              <a:srgbClr val="E943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8"/>
            <p:cNvSpPr/>
            <p:nvPr/>
          </p:nvSpPr>
          <p:spPr>
            <a:xfrm>
              <a:off x="3619375" y="4023750"/>
              <a:ext cx="80550" cy="66925"/>
            </a:xfrm>
            <a:custGeom>
              <a:avLst/>
              <a:gdLst/>
              <a:ahLst/>
              <a:cxnLst/>
              <a:rect l="l" t="t" r="r" b="b"/>
              <a:pathLst>
                <a:path w="3222" h="2677" extrusionOk="0">
                  <a:moveTo>
                    <a:pt x="548" y="0"/>
                  </a:moveTo>
                  <a:lnTo>
                    <a:pt x="548" y="0"/>
                  </a:lnTo>
                  <a:cubicBezTo>
                    <a:pt x="177" y="196"/>
                    <a:pt x="47" y="1192"/>
                    <a:pt x="25" y="1571"/>
                  </a:cubicBezTo>
                  <a:cubicBezTo>
                    <a:pt x="1" y="2034"/>
                    <a:pt x="1116" y="2677"/>
                    <a:pt x="2023" y="2677"/>
                  </a:cubicBezTo>
                  <a:cubicBezTo>
                    <a:pt x="2167" y="2677"/>
                    <a:pt x="2305" y="2661"/>
                    <a:pt x="2433" y="2625"/>
                  </a:cubicBezTo>
                  <a:cubicBezTo>
                    <a:pt x="2590" y="2580"/>
                    <a:pt x="2806" y="2246"/>
                    <a:pt x="3014" y="1648"/>
                  </a:cubicBezTo>
                  <a:cubicBezTo>
                    <a:pt x="3222" y="1048"/>
                    <a:pt x="3115" y="961"/>
                    <a:pt x="3115" y="961"/>
                  </a:cubicBezTo>
                  <a:lnTo>
                    <a:pt x="3115" y="961"/>
                  </a:lnTo>
                  <a:lnTo>
                    <a:pt x="2999" y="1200"/>
                  </a:lnTo>
                  <a:cubicBezTo>
                    <a:pt x="2999" y="1200"/>
                    <a:pt x="2862" y="1226"/>
                    <a:pt x="2646" y="1226"/>
                  </a:cubicBezTo>
                  <a:cubicBezTo>
                    <a:pt x="2392" y="1226"/>
                    <a:pt x="2030" y="1190"/>
                    <a:pt x="1653" y="1036"/>
                  </a:cubicBezTo>
                  <a:cubicBezTo>
                    <a:pt x="789" y="684"/>
                    <a:pt x="453" y="286"/>
                    <a:pt x="453" y="286"/>
                  </a:cubicBezTo>
                  <a:lnTo>
                    <a:pt x="548" y="0"/>
                  </a:lnTo>
                  <a:close/>
                </a:path>
              </a:pathLst>
            </a:custGeom>
            <a:solidFill>
              <a:srgbClr val="D830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8"/>
            <p:cNvSpPr/>
            <p:nvPr/>
          </p:nvSpPr>
          <p:spPr>
            <a:xfrm>
              <a:off x="3746350" y="4130925"/>
              <a:ext cx="377125" cy="216550"/>
            </a:xfrm>
            <a:custGeom>
              <a:avLst/>
              <a:gdLst/>
              <a:ahLst/>
              <a:cxnLst/>
              <a:rect l="l" t="t" r="r" b="b"/>
              <a:pathLst>
                <a:path w="15085" h="8662" extrusionOk="0">
                  <a:moveTo>
                    <a:pt x="9565" y="1"/>
                  </a:moveTo>
                  <a:cubicBezTo>
                    <a:pt x="9512" y="1"/>
                    <a:pt x="9458" y="15"/>
                    <a:pt x="9410" y="42"/>
                  </a:cubicBezTo>
                  <a:lnTo>
                    <a:pt x="1" y="5476"/>
                  </a:lnTo>
                  <a:lnTo>
                    <a:pt x="5519" y="8662"/>
                  </a:lnTo>
                  <a:lnTo>
                    <a:pt x="15084" y="3138"/>
                  </a:lnTo>
                  <a:lnTo>
                    <a:pt x="9720" y="42"/>
                  </a:lnTo>
                  <a:cubicBezTo>
                    <a:pt x="9672" y="15"/>
                    <a:pt x="9618" y="1"/>
                    <a:pt x="9565" y="1"/>
                  </a:cubicBezTo>
                  <a:close/>
                </a:path>
              </a:pathLst>
            </a:custGeom>
            <a:solidFill>
              <a:srgbClr val="EFF6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8"/>
            <p:cNvSpPr/>
            <p:nvPr/>
          </p:nvSpPr>
          <p:spPr>
            <a:xfrm>
              <a:off x="3810750" y="4172225"/>
              <a:ext cx="284275" cy="163850"/>
            </a:xfrm>
            <a:custGeom>
              <a:avLst/>
              <a:gdLst/>
              <a:ahLst/>
              <a:cxnLst/>
              <a:rect l="l" t="t" r="r" b="b"/>
              <a:pathLst>
                <a:path w="11371" h="6554" extrusionOk="0">
                  <a:moveTo>
                    <a:pt x="8462" y="1"/>
                  </a:moveTo>
                  <a:lnTo>
                    <a:pt x="1" y="4885"/>
                  </a:lnTo>
                  <a:lnTo>
                    <a:pt x="2893" y="6554"/>
                  </a:lnTo>
                  <a:lnTo>
                    <a:pt x="11371" y="1660"/>
                  </a:lnTo>
                  <a:lnTo>
                    <a:pt x="8462" y="1"/>
                  </a:lnTo>
                  <a:close/>
                </a:path>
              </a:pathLst>
            </a:custGeom>
            <a:solidFill>
              <a:srgbClr val="AAD1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8"/>
            <p:cNvSpPr/>
            <p:nvPr/>
          </p:nvSpPr>
          <p:spPr>
            <a:xfrm>
              <a:off x="3847525" y="4182850"/>
              <a:ext cx="101175" cy="58425"/>
            </a:xfrm>
            <a:custGeom>
              <a:avLst/>
              <a:gdLst/>
              <a:ahLst/>
              <a:cxnLst/>
              <a:rect l="l" t="t" r="r" b="b"/>
              <a:pathLst>
                <a:path w="4047" h="2337" extrusionOk="0">
                  <a:moveTo>
                    <a:pt x="2575" y="0"/>
                  </a:moveTo>
                  <a:lnTo>
                    <a:pt x="0" y="1487"/>
                  </a:lnTo>
                  <a:lnTo>
                    <a:pt x="54" y="1517"/>
                  </a:lnTo>
                  <a:lnTo>
                    <a:pt x="1472" y="2336"/>
                  </a:lnTo>
                  <a:lnTo>
                    <a:pt x="3995" y="879"/>
                  </a:lnTo>
                  <a:lnTo>
                    <a:pt x="4047" y="851"/>
                  </a:lnTo>
                  <a:lnTo>
                    <a:pt x="2575" y="0"/>
                  </a:lnTo>
                  <a:close/>
                </a:path>
              </a:pathLst>
            </a:custGeom>
            <a:solidFill>
              <a:srgbClr val="AEB5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8"/>
            <p:cNvSpPr/>
            <p:nvPr/>
          </p:nvSpPr>
          <p:spPr>
            <a:xfrm>
              <a:off x="3848850" y="4184350"/>
              <a:ext cx="98575" cy="56925"/>
            </a:xfrm>
            <a:custGeom>
              <a:avLst/>
              <a:gdLst/>
              <a:ahLst/>
              <a:cxnLst/>
              <a:rect l="l" t="t" r="r" b="b"/>
              <a:pathLst>
                <a:path w="3943" h="2277" extrusionOk="0">
                  <a:moveTo>
                    <a:pt x="2522" y="0"/>
                  </a:moveTo>
                  <a:lnTo>
                    <a:pt x="1" y="1457"/>
                  </a:lnTo>
                  <a:lnTo>
                    <a:pt x="1419" y="2276"/>
                  </a:lnTo>
                  <a:lnTo>
                    <a:pt x="3942" y="819"/>
                  </a:lnTo>
                  <a:lnTo>
                    <a:pt x="2522" y="0"/>
                  </a:lnTo>
                  <a:close/>
                </a:path>
              </a:pathLst>
            </a:custGeom>
            <a:solidFill>
              <a:srgbClr val="AAD1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8"/>
            <p:cNvSpPr/>
            <p:nvPr/>
          </p:nvSpPr>
          <p:spPr>
            <a:xfrm>
              <a:off x="3746350" y="4209400"/>
              <a:ext cx="377125" cy="146650"/>
            </a:xfrm>
            <a:custGeom>
              <a:avLst/>
              <a:gdLst/>
              <a:ahLst/>
              <a:cxnLst/>
              <a:rect l="l" t="t" r="r" b="b"/>
              <a:pathLst>
                <a:path w="15085" h="5866" extrusionOk="0">
                  <a:moveTo>
                    <a:pt x="15084" y="1"/>
                  </a:moveTo>
                  <a:lnTo>
                    <a:pt x="5519" y="5523"/>
                  </a:lnTo>
                  <a:lnTo>
                    <a:pt x="1" y="2337"/>
                  </a:lnTo>
                  <a:lnTo>
                    <a:pt x="1" y="2462"/>
                  </a:lnTo>
                  <a:cubicBezTo>
                    <a:pt x="1" y="2646"/>
                    <a:pt x="99" y="2818"/>
                    <a:pt x="260" y="2910"/>
                  </a:cubicBezTo>
                  <a:lnTo>
                    <a:pt x="5260" y="5797"/>
                  </a:lnTo>
                  <a:cubicBezTo>
                    <a:pt x="5340" y="5843"/>
                    <a:pt x="5429" y="5866"/>
                    <a:pt x="5518" y="5866"/>
                  </a:cubicBezTo>
                  <a:cubicBezTo>
                    <a:pt x="5607" y="5866"/>
                    <a:pt x="5696" y="5843"/>
                    <a:pt x="5776" y="5797"/>
                  </a:cubicBezTo>
                  <a:lnTo>
                    <a:pt x="14825" y="574"/>
                  </a:lnTo>
                  <a:cubicBezTo>
                    <a:pt x="14986" y="482"/>
                    <a:pt x="15084" y="310"/>
                    <a:pt x="15084" y="126"/>
                  </a:cubicBezTo>
                  <a:lnTo>
                    <a:pt x="15084" y="1"/>
                  </a:ln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8"/>
            <p:cNvSpPr/>
            <p:nvPr/>
          </p:nvSpPr>
          <p:spPr>
            <a:xfrm>
              <a:off x="3884325" y="4209400"/>
              <a:ext cx="239150" cy="146700"/>
            </a:xfrm>
            <a:custGeom>
              <a:avLst/>
              <a:gdLst/>
              <a:ahLst/>
              <a:cxnLst/>
              <a:rect l="l" t="t" r="r" b="b"/>
              <a:pathLst>
                <a:path w="9566" h="5868" extrusionOk="0">
                  <a:moveTo>
                    <a:pt x="9565" y="1"/>
                  </a:moveTo>
                  <a:lnTo>
                    <a:pt x="0" y="5523"/>
                  </a:lnTo>
                  <a:lnTo>
                    <a:pt x="0" y="5867"/>
                  </a:lnTo>
                  <a:cubicBezTo>
                    <a:pt x="90" y="5867"/>
                    <a:pt x="179" y="5844"/>
                    <a:pt x="257" y="5797"/>
                  </a:cubicBezTo>
                  <a:lnTo>
                    <a:pt x="9306" y="574"/>
                  </a:lnTo>
                  <a:cubicBezTo>
                    <a:pt x="9467" y="482"/>
                    <a:pt x="9565" y="310"/>
                    <a:pt x="9565" y="126"/>
                  </a:cubicBezTo>
                  <a:lnTo>
                    <a:pt x="9565" y="1"/>
                  </a:lnTo>
                  <a:close/>
                </a:path>
              </a:pathLst>
            </a:custGeom>
            <a:solidFill>
              <a:srgbClr val="AAD1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8"/>
            <p:cNvSpPr/>
            <p:nvPr/>
          </p:nvSpPr>
          <p:spPr>
            <a:xfrm>
              <a:off x="3887950" y="4047175"/>
              <a:ext cx="270725" cy="303225"/>
            </a:xfrm>
            <a:custGeom>
              <a:avLst/>
              <a:gdLst/>
              <a:ahLst/>
              <a:cxnLst/>
              <a:rect l="l" t="t" r="r" b="b"/>
              <a:pathLst>
                <a:path w="10829" h="12129" extrusionOk="0">
                  <a:moveTo>
                    <a:pt x="10648" y="1"/>
                  </a:moveTo>
                  <a:lnTo>
                    <a:pt x="1287" y="5406"/>
                  </a:lnTo>
                  <a:cubicBezTo>
                    <a:pt x="1170" y="5474"/>
                    <a:pt x="1090" y="5589"/>
                    <a:pt x="1066" y="5723"/>
                  </a:cubicBezTo>
                  <a:lnTo>
                    <a:pt x="1" y="12087"/>
                  </a:lnTo>
                  <a:cubicBezTo>
                    <a:pt x="72" y="12115"/>
                    <a:pt x="147" y="12128"/>
                    <a:pt x="222" y="12128"/>
                  </a:cubicBezTo>
                  <a:cubicBezTo>
                    <a:pt x="328" y="12128"/>
                    <a:pt x="434" y="12100"/>
                    <a:pt x="529" y="12045"/>
                  </a:cubicBezTo>
                  <a:lnTo>
                    <a:pt x="9537" y="6846"/>
                  </a:lnTo>
                  <a:cubicBezTo>
                    <a:pt x="9696" y="6754"/>
                    <a:pt x="9805" y="6597"/>
                    <a:pt x="9835" y="6418"/>
                  </a:cubicBezTo>
                  <a:lnTo>
                    <a:pt x="10821" y="537"/>
                  </a:lnTo>
                  <a:cubicBezTo>
                    <a:pt x="10827" y="504"/>
                    <a:pt x="10829" y="470"/>
                    <a:pt x="10829" y="435"/>
                  </a:cubicBezTo>
                  <a:cubicBezTo>
                    <a:pt x="10829" y="271"/>
                    <a:pt x="10764" y="116"/>
                    <a:pt x="10648" y="1"/>
                  </a:cubicBezTo>
                  <a:close/>
                </a:path>
              </a:pathLst>
            </a:custGeom>
            <a:solidFill>
              <a:srgbClr val="EFF6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8"/>
            <p:cNvSpPr/>
            <p:nvPr/>
          </p:nvSpPr>
          <p:spPr>
            <a:xfrm>
              <a:off x="3884325" y="4044800"/>
              <a:ext cx="269850" cy="304600"/>
            </a:xfrm>
            <a:custGeom>
              <a:avLst/>
              <a:gdLst/>
              <a:ahLst/>
              <a:cxnLst/>
              <a:rect l="l" t="t" r="r" b="b"/>
              <a:pathLst>
                <a:path w="10794" h="12184" extrusionOk="0">
                  <a:moveTo>
                    <a:pt x="10668" y="0"/>
                  </a:moveTo>
                  <a:lnTo>
                    <a:pt x="1288" y="5415"/>
                  </a:lnTo>
                  <a:cubicBezTo>
                    <a:pt x="1171" y="5484"/>
                    <a:pt x="1090" y="5599"/>
                    <a:pt x="1068" y="5733"/>
                  </a:cubicBezTo>
                  <a:lnTo>
                    <a:pt x="0" y="12107"/>
                  </a:lnTo>
                  <a:lnTo>
                    <a:pt x="62" y="12142"/>
                  </a:lnTo>
                  <a:cubicBezTo>
                    <a:pt x="89" y="12157"/>
                    <a:pt x="117" y="12172"/>
                    <a:pt x="146" y="12184"/>
                  </a:cubicBezTo>
                  <a:lnTo>
                    <a:pt x="1210" y="5820"/>
                  </a:lnTo>
                  <a:cubicBezTo>
                    <a:pt x="1233" y="5686"/>
                    <a:pt x="1313" y="5571"/>
                    <a:pt x="1430" y="5502"/>
                  </a:cubicBezTo>
                  <a:lnTo>
                    <a:pt x="10793" y="96"/>
                  </a:lnTo>
                  <a:cubicBezTo>
                    <a:pt x="10755" y="57"/>
                    <a:pt x="10713" y="25"/>
                    <a:pt x="10668" y="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8"/>
            <p:cNvSpPr/>
            <p:nvPr/>
          </p:nvSpPr>
          <p:spPr>
            <a:xfrm>
              <a:off x="4013725" y="4181100"/>
              <a:ext cx="41575" cy="42325"/>
            </a:xfrm>
            <a:custGeom>
              <a:avLst/>
              <a:gdLst/>
              <a:ahLst/>
              <a:cxnLst/>
              <a:rect l="l" t="t" r="r" b="b"/>
              <a:pathLst>
                <a:path w="1663" h="1693" extrusionOk="0">
                  <a:moveTo>
                    <a:pt x="1356" y="1"/>
                  </a:moveTo>
                  <a:cubicBezTo>
                    <a:pt x="1246" y="1"/>
                    <a:pt x="1107" y="44"/>
                    <a:pt x="951" y="134"/>
                  </a:cubicBezTo>
                  <a:cubicBezTo>
                    <a:pt x="517" y="384"/>
                    <a:pt x="109" y="907"/>
                    <a:pt x="44" y="1302"/>
                  </a:cubicBezTo>
                  <a:cubicBezTo>
                    <a:pt x="1" y="1555"/>
                    <a:pt x="108" y="1693"/>
                    <a:pt x="306" y="1693"/>
                  </a:cubicBezTo>
                  <a:cubicBezTo>
                    <a:pt x="417" y="1693"/>
                    <a:pt x="556" y="1649"/>
                    <a:pt x="712" y="1559"/>
                  </a:cubicBezTo>
                  <a:cubicBezTo>
                    <a:pt x="1148" y="1308"/>
                    <a:pt x="1552" y="785"/>
                    <a:pt x="1619" y="391"/>
                  </a:cubicBezTo>
                  <a:cubicBezTo>
                    <a:pt x="1662" y="139"/>
                    <a:pt x="1554" y="1"/>
                    <a:pt x="1356" y="1"/>
                  </a:cubicBezTo>
                  <a:close/>
                </a:path>
              </a:pathLst>
            </a:custGeom>
            <a:solidFill>
              <a:srgbClr val="AAD1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4" name="Google Shape;314;p28"/>
          <p:cNvSpPr txBox="1">
            <a:spLocks noGrp="1"/>
          </p:cNvSpPr>
          <p:nvPr>
            <p:ph type="ctrTitle"/>
          </p:nvPr>
        </p:nvSpPr>
        <p:spPr>
          <a:xfrm>
            <a:off x="441700" y="565001"/>
            <a:ext cx="4067100" cy="239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lt1"/>
                </a:solidFill>
              </a:rPr>
              <a:t>TAILORING YOUR UNDERGRADUATE EXPERIENCE TO YOUR GOALS</a:t>
            </a:r>
            <a:endParaRPr sz="4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p37"/>
          <p:cNvSpPr txBox="1">
            <a:spLocks noGrp="1"/>
          </p:cNvSpPr>
          <p:nvPr>
            <p:ph type="title"/>
          </p:nvPr>
        </p:nvSpPr>
        <p:spPr>
          <a:xfrm>
            <a:off x="602950" y="344150"/>
            <a:ext cx="7493100" cy="84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Clinical Psychology: Is it the right fit for me?</a:t>
            </a:r>
            <a:endParaRPr/>
          </a:p>
        </p:txBody>
      </p:sp>
      <p:grpSp>
        <p:nvGrpSpPr>
          <p:cNvPr id="814" name="Google Shape;814;p37"/>
          <p:cNvGrpSpPr/>
          <p:nvPr/>
        </p:nvGrpSpPr>
        <p:grpSpPr>
          <a:xfrm>
            <a:off x="3505020" y="2082239"/>
            <a:ext cx="1981568" cy="1795850"/>
            <a:chOff x="4886058" y="4291240"/>
            <a:chExt cx="346343" cy="343953"/>
          </a:xfrm>
        </p:grpSpPr>
        <p:sp>
          <p:nvSpPr>
            <p:cNvPr id="815" name="Google Shape;815;p37"/>
            <p:cNvSpPr/>
            <p:nvPr/>
          </p:nvSpPr>
          <p:spPr>
            <a:xfrm>
              <a:off x="5059479" y="4476530"/>
              <a:ext cx="54043" cy="54043"/>
            </a:xfrm>
            <a:custGeom>
              <a:avLst/>
              <a:gdLst/>
              <a:ahLst/>
              <a:cxnLst/>
              <a:rect l="l" t="t" r="r" b="b"/>
              <a:pathLst>
                <a:path w="2058" h="2058" extrusionOk="0">
                  <a:moveTo>
                    <a:pt x="0" y="0"/>
                  </a:moveTo>
                  <a:lnTo>
                    <a:pt x="1225" y="2058"/>
                  </a:lnTo>
                  <a:lnTo>
                    <a:pt x="2058" y="2058"/>
                  </a:lnTo>
                  <a:cubicBezTo>
                    <a:pt x="2058" y="919"/>
                    <a:pt x="1139" y="0"/>
                    <a:pt x="0" y="0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7"/>
            <p:cNvSpPr/>
            <p:nvPr/>
          </p:nvSpPr>
          <p:spPr>
            <a:xfrm>
              <a:off x="5005436" y="4476530"/>
              <a:ext cx="86238" cy="54043"/>
            </a:xfrm>
            <a:custGeom>
              <a:avLst/>
              <a:gdLst/>
              <a:ahLst/>
              <a:cxnLst/>
              <a:rect l="l" t="t" r="r" b="b"/>
              <a:pathLst>
                <a:path w="3284" h="2058" extrusionOk="0">
                  <a:moveTo>
                    <a:pt x="2058" y="0"/>
                  </a:moveTo>
                  <a:cubicBezTo>
                    <a:pt x="919" y="0"/>
                    <a:pt x="0" y="919"/>
                    <a:pt x="0" y="2058"/>
                  </a:cubicBezTo>
                  <a:lnTo>
                    <a:pt x="3283" y="2058"/>
                  </a:lnTo>
                  <a:cubicBezTo>
                    <a:pt x="3283" y="928"/>
                    <a:pt x="2728" y="0"/>
                    <a:pt x="205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7"/>
            <p:cNvSpPr/>
            <p:nvPr/>
          </p:nvSpPr>
          <p:spPr>
            <a:xfrm>
              <a:off x="5059715" y="4394835"/>
              <a:ext cx="29936" cy="59847"/>
            </a:xfrm>
            <a:custGeom>
              <a:avLst/>
              <a:gdLst/>
              <a:ahLst/>
              <a:cxnLst/>
              <a:rect l="l" t="t" r="r" b="b"/>
              <a:pathLst>
                <a:path w="1140" h="2279" extrusionOk="0">
                  <a:moveTo>
                    <a:pt x="1" y="1"/>
                  </a:moveTo>
                  <a:lnTo>
                    <a:pt x="1" y="2278"/>
                  </a:lnTo>
                  <a:cubicBezTo>
                    <a:pt x="632" y="2278"/>
                    <a:pt x="1140" y="1771"/>
                    <a:pt x="1140" y="1140"/>
                  </a:cubicBezTo>
                  <a:cubicBezTo>
                    <a:pt x="1140" y="518"/>
                    <a:pt x="632" y="1"/>
                    <a:pt x="1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7"/>
            <p:cNvSpPr/>
            <p:nvPr/>
          </p:nvSpPr>
          <p:spPr>
            <a:xfrm>
              <a:off x="5029070" y="4394835"/>
              <a:ext cx="45509" cy="59847"/>
            </a:xfrm>
            <a:custGeom>
              <a:avLst/>
              <a:gdLst/>
              <a:ahLst/>
              <a:cxnLst/>
              <a:rect l="l" t="t" r="r" b="b"/>
              <a:pathLst>
                <a:path w="1733" h="2279" extrusionOk="0">
                  <a:moveTo>
                    <a:pt x="1139" y="1"/>
                  </a:moveTo>
                  <a:cubicBezTo>
                    <a:pt x="517" y="1"/>
                    <a:pt x="0" y="518"/>
                    <a:pt x="0" y="1140"/>
                  </a:cubicBezTo>
                  <a:cubicBezTo>
                    <a:pt x="0" y="1771"/>
                    <a:pt x="517" y="2278"/>
                    <a:pt x="1139" y="2278"/>
                  </a:cubicBezTo>
                  <a:lnTo>
                    <a:pt x="1168" y="2278"/>
                  </a:lnTo>
                  <a:cubicBezTo>
                    <a:pt x="1483" y="2259"/>
                    <a:pt x="1732" y="1762"/>
                    <a:pt x="1732" y="1140"/>
                  </a:cubicBezTo>
                  <a:cubicBezTo>
                    <a:pt x="1732" y="527"/>
                    <a:pt x="1483" y="20"/>
                    <a:pt x="116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7"/>
            <p:cNvSpPr/>
            <p:nvPr/>
          </p:nvSpPr>
          <p:spPr>
            <a:xfrm>
              <a:off x="4886058" y="4291240"/>
              <a:ext cx="346343" cy="343953"/>
            </a:xfrm>
            <a:custGeom>
              <a:avLst/>
              <a:gdLst/>
              <a:ahLst/>
              <a:cxnLst/>
              <a:rect l="l" t="t" r="r" b="b"/>
              <a:pathLst>
                <a:path w="13189" h="13098" extrusionOk="0">
                  <a:moveTo>
                    <a:pt x="6815" y="1123"/>
                  </a:moveTo>
                  <a:cubicBezTo>
                    <a:pt x="9638" y="1237"/>
                    <a:pt x="11896" y="3506"/>
                    <a:pt x="12011" y="6329"/>
                  </a:cubicBezTo>
                  <a:lnTo>
                    <a:pt x="11514" y="6329"/>
                  </a:lnTo>
                  <a:cubicBezTo>
                    <a:pt x="11505" y="6328"/>
                    <a:pt x="11496" y="6327"/>
                    <a:pt x="11488" y="6327"/>
                  </a:cubicBezTo>
                  <a:cubicBezTo>
                    <a:pt x="11223" y="6327"/>
                    <a:pt x="11226" y="6750"/>
                    <a:pt x="11496" y="6750"/>
                  </a:cubicBezTo>
                  <a:cubicBezTo>
                    <a:pt x="11502" y="6750"/>
                    <a:pt x="11508" y="6750"/>
                    <a:pt x="11514" y="6750"/>
                  </a:cubicBezTo>
                  <a:lnTo>
                    <a:pt x="12011" y="6750"/>
                  </a:lnTo>
                  <a:cubicBezTo>
                    <a:pt x="11896" y="9573"/>
                    <a:pt x="9638" y="11832"/>
                    <a:pt x="6815" y="11946"/>
                  </a:cubicBezTo>
                  <a:lnTo>
                    <a:pt x="6805" y="11946"/>
                  </a:lnTo>
                  <a:lnTo>
                    <a:pt x="6805" y="11449"/>
                  </a:lnTo>
                  <a:cubicBezTo>
                    <a:pt x="6819" y="11300"/>
                    <a:pt x="6709" y="11226"/>
                    <a:pt x="6599" y="11226"/>
                  </a:cubicBezTo>
                  <a:cubicBezTo>
                    <a:pt x="6489" y="11226"/>
                    <a:pt x="6379" y="11300"/>
                    <a:pt x="6394" y="11449"/>
                  </a:cubicBezTo>
                  <a:lnTo>
                    <a:pt x="6394" y="11946"/>
                  </a:lnTo>
                  <a:cubicBezTo>
                    <a:pt x="3561" y="11832"/>
                    <a:pt x="1302" y="9573"/>
                    <a:pt x="1187" y="6750"/>
                  </a:cubicBezTo>
                  <a:lnTo>
                    <a:pt x="1695" y="6750"/>
                  </a:lnTo>
                  <a:cubicBezTo>
                    <a:pt x="1943" y="6721"/>
                    <a:pt x="1943" y="6348"/>
                    <a:pt x="1695" y="6329"/>
                  </a:cubicBezTo>
                  <a:lnTo>
                    <a:pt x="1187" y="6329"/>
                  </a:lnTo>
                  <a:cubicBezTo>
                    <a:pt x="1302" y="3506"/>
                    <a:pt x="3570" y="1237"/>
                    <a:pt x="6394" y="1123"/>
                  </a:cubicBezTo>
                  <a:lnTo>
                    <a:pt x="6394" y="1620"/>
                  </a:lnTo>
                  <a:cubicBezTo>
                    <a:pt x="6403" y="1749"/>
                    <a:pt x="6501" y="1814"/>
                    <a:pt x="6601" y="1814"/>
                  </a:cubicBezTo>
                  <a:cubicBezTo>
                    <a:pt x="6700" y="1814"/>
                    <a:pt x="6800" y="1749"/>
                    <a:pt x="6815" y="1620"/>
                  </a:cubicBezTo>
                  <a:lnTo>
                    <a:pt x="6815" y="1123"/>
                  </a:lnTo>
                  <a:close/>
                  <a:moveTo>
                    <a:pt x="6595" y="0"/>
                  </a:moveTo>
                  <a:cubicBezTo>
                    <a:pt x="6494" y="0"/>
                    <a:pt x="6394" y="65"/>
                    <a:pt x="6384" y="194"/>
                  </a:cubicBezTo>
                  <a:lnTo>
                    <a:pt x="6384" y="701"/>
                  </a:lnTo>
                  <a:cubicBezTo>
                    <a:pt x="3331" y="816"/>
                    <a:pt x="881" y="3266"/>
                    <a:pt x="766" y="6329"/>
                  </a:cubicBezTo>
                  <a:lnTo>
                    <a:pt x="259" y="6329"/>
                  </a:lnTo>
                  <a:cubicBezTo>
                    <a:pt x="1" y="6348"/>
                    <a:pt x="1" y="6721"/>
                    <a:pt x="259" y="6740"/>
                  </a:cubicBezTo>
                  <a:lnTo>
                    <a:pt x="766" y="6740"/>
                  </a:lnTo>
                  <a:cubicBezTo>
                    <a:pt x="881" y="9803"/>
                    <a:pt x="3331" y="12253"/>
                    <a:pt x="6384" y="12368"/>
                  </a:cubicBezTo>
                  <a:lnTo>
                    <a:pt x="6384" y="12875"/>
                  </a:lnTo>
                  <a:cubicBezTo>
                    <a:pt x="6374" y="13023"/>
                    <a:pt x="6484" y="13097"/>
                    <a:pt x="6595" y="13097"/>
                  </a:cubicBezTo>
                  <a:cubicBezTo>
                    <a:pt x="6705" y="13097"/>
                    <a:pt x="6815" y="13023"/>
                    <a:pt x="6805" y="12875"/>
                  </a:cubicBezTo>
                  <a:lnTo>
                    <a:pt x="6805" y="12368"/>
                  </a:lnTo>
                  <a:cubicBezTo>
                    <a:pt x="9858" y="12253"/>
                    <a:pt x="12318" y="9803"/>
                    <a:pt x="12432" y="6740"/>
                  </a:cubicBezTo>
                  <a:lnTo>
                    <a:pt x="12940" y="6740"/>
                  </a:lnTo>
                  <a:cubicBezTo>
                    <a:pt x="13188" y="6721"/>
                    <a:pt x="13188" y="6348"/>
                    <a:pt x="12940" y="6329"/>
                  </a:cubicBezTo>
                  <a:lnTo>
                    <a:pt x="12432" y="6329"/>
                  </a:lnTo>
                  <a:cubicBezTo>
                    <a:pt x="12318" y="3266"/>
                    <a:pt x="9858" y="816"/>
                    <a:pt x="6805" y="701"/>
                  </a:cubicBezTo>
                  <a:lnTo>
                    <a:pt x="6805" y="194"/>
                  </a:lnTo>
                  <a:cubicBezTo>
                    <a:pt x="6795" y="65"/>
                    <a:pt x="6695" y="0"/>
                    <a:pt x="659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0" name="Google Shape;820;p37"/>
          <p:cNvSpPr txBox="1"/>
          <p:nvPr/>
        </p:nvSpPr>
        <p:spPr>
          <a:xfrm>
            <a:off x="2385650" y="3444000"/>
            <a:ext cx="1272300" cy="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rPr>
              <a:t>Analytical</a:t>
            </a:r>
            <a:endParaRPr sz="1800">
              <a:solidFill>
                <a:schemeClr val="dk1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821" name="Google Shape;821;p37"/>
          <p:cNvSpPr txBox="1"/>
          <p:nvPr/>
        </p:nvSpPr>
        <p:spPr>
          <a:xfrm>
            <a:off x="5556100" y="2723938"/>
            <a:ext cx="2058300" cy="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rPr>
              <a:t>Patience</a:t>
            </a:r>
            <a:endParaRPr sz="1800">
              <a:solidFill>
                <a:schemeClr val="dk1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822" name="Google Shape;822;p37"/>
          <p:cNvSpPr txBox="1"/>
          <p:nvPr/>
        </p:nvSpPr>
        <p:spPr>
          <a:xfrm>
            <a:off x="5278100" y="2003875"/>
            <a:ext cx="1376700" cy="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rPr>
              <a:t>Supportive</a:t>
            </a:r>
            <a:endParaRPr sz="1800">
              <a:solidFill>
                <a:schemeClr val="dk1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823" name="Google Shape;823;p37"/>
          <p:cNvSpPr txBox="1"/>
          <p:nvPr/>
        </p:nvSpPr>
        <p:spPr>
          <a:xfrm>
            <a:off x="1685325" y="2763125"/>
            <a:ext cx="1750200" cy="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rPr>
              <a:t>People person</a:t>
            </a:r>
            <a:endParaRPr sz="1800">
              <a:solidFill>
                <a:schemeClr val="dk1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824" name="Google Shape;824;p37"/>
          <p:cNvSpPr txBox="1"/>
          <p:nvPr/>
        </p:nvSpPr>
        <p:spPr>
          <a:xfrm>
            <a:off x="2639738" y="2003875"/>
            <a:ext cx="1018200" cy="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rPr>
              <a:t>Intuitive</a:t>
            </a:r>
            <a:endParaRPr sz="1800">
              <a:solidFill>
                <a:schemeClr val="dk1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825" name="Google Shape;825;p37"/>
          <p:cNvSpPr txBox="1"/>
          <p:nvPr/>
        </p:nvSpPr>
        <p:spPr>
          <a:xfrm>
            <a:off x="5278100" y="3444025"/>
            <a:ext cx="2336300" cy="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rPr>
              <a:t>Non-judgemental</a:t>
            </a:r>
            <a:endParaRPr sz="1800" dirty="0">
              <a:solidFill>
                <a:schemeClr val="dk1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p38"/>
          <p:cNvSpPr txBox="1">
            <a:spLocks noGrp="1"/>
          </p:cNvSpPr>
          <p:nvPr>
            <p:ph type="body" idx="1"/>
          </p:nvPr>
        </p:nvSpPr>
        <p:spPr>
          <a:xfrm>
            <a:off x="616650" y="1602550"/>
            <a:ext cx="7529700" cy="302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Strong verbal and communication skills</a:t>
            </a:r>
            <a:endParaRPr sz="180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Good writing skills</a:t>
            </a:r>
            <a:endParaRPr sz="180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Goal-setting skills</a:t>
            </a:r>
            <a:endParaRPr sz="180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Ability to focus 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Cope with emotionally demanding situations</a:t>
            </a:r>
            <a:endParaRPr sz="1800"/>
          </a:p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800"/>
          </a:p>
        </p:txBody>
      </p:sp>
      <p:sp>
        <p:nvSpPr>
          <p:cNvPr id="831" name="Google Shape;831;p38"/>
          <p:cNvSpPr txBox="1">
            <a:spLocks noGrp="1"/>
          </p:cNvSpPr>
          <p:nvPr>
            <p:ph type="title"/>
          </p:nvPr>
        </p:nvSpPr>
        <p:spPr>
          <a:xfrm>
            <a:off x="602950" y="344150"/>
            <a:ext cx="7529700" cy="84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Clinical Psychology: Is it the right fit for me?</a:t>
            </a:r>
            <a:endParaRPr/>
          </a:p>
        </p:txBody>
      </p:sp>
      <p:grpSp>
        <p:nvGrpSpPr>
          <p:cNvPr id="832" name="Google Shape;832;p38"/>
          <p:cNvGrpSpPr/>
          <p:nvPr/>
        </p:nvGrpSpPr>
        <p:grpSpPr>
          <a:xfrm>
            <a:off x="6721243" y="1867761"/>
            <a:ext cx="1402023" cy="1723865"/>
            <a:chOff x="1341612" y="3340055"/>
            <a:chExt cx="259399" cy="370524"/>
          </a:xfrm>
        </p:grpSpPr>
        <p:sp>
          <p:nvSpPr>
            <p:cNvPr id="833" name="Google Shape;833;p38"/>
            <p:cNvSpPr/>
            <p:nvPr/>
          </p:nvSpPr>
          <p:spPr>
            <a:xfrm>
              <a:off x="1383954" y="3340055"/>
              <a:ext cx="43615" cy="35664"/>
            </a:xfrm>
            <a:custGeom>
              <a:avLst/>
              <a:gdLst/>
              <a:ahLst/>
              <a:cxnLst/>
              <a:rect l="l" t="t" r="r" b="b"/>
              <a:pathLst>
                <a:path w="2913" h="2382" extrusionOk="0">
                  <a:moveTo>
                    <a:pt x="999" y="0"/>
                  </a:moveTo>
                  <a:cubicBezTo>
                    <a:pt x="452" y="0"/>
                    <a:pt x="11" y="442"/>
                    <a:pt x="11" y="989"/>
                  </a:cubicBezTo>
                  <a:lnTo>
                    <a:pt x="11" y="2019"/>
                  </a:lnTo>
                  <a:cubicBezTo>
                    <a:pt x="0" y="2260"/>
                    <a:pt x="179" y="2381"/>
                    <a:pt x="360" y="2381"/>
                  </a:cubicBezTo>
                  <a:cubicBezTo>
                    <a:pt x="542" y="2381"/>
                    <a:pt x="726" y="2260"/>
                    <a:pt x="726" y="2019"/>
                  </a:cubicBezTo>
                  <a:lnTo>
                    <a:pt x="726" y="989"/>
                  </a:lnTo>
                  <a:cubicBezTo>
                    <a:pt x="726" y="841"/>
                    <a:pt x="852" y="736"/>
                    <a:pt x="999" y="736"/>
                  </a:cubicBezTo>
                  <a:lnTo>
                    <a:pt x="1924" y="736"/>
                  </a:lnTo>
                  <a:cubicBezTo>
                    <a:pt x="2071" y="736"/>
                    <a:pt x="2197" y="841"/>
                    <a:pt x="2197" y="989"/>
                  </a:cubicBezTo>
                  <a:lnTo>
                    <a:pt x="2197" y="2019"/>
                  </a:lnTo>
                  <a:cubicBezTo>
                    <a:pt x="2197" y="2260"/>
                    <a:pt x="2376" y="2381"/>
                    <a:pt x="2555" y="2381"/>
                  </a:cubicBezTo>
                  <a:cubicBezTo>
                    <a:pt x="2733" y="2381"/>
                    <a:pt x="2912" y="2260"/>
                    <a:pt x="2912" y="2019"/>
                  </a:cubicBezTo>
                  <a:lnTo>
                    <a:pt x="2912" y="989"/>
                  </a:lnTo>
                  <a:cubicBezTo>
                    <a:pt x="2912" y="442"/>
                    <a:pt x="2471" y="0"/>
                    <a:pt x="1924" y="0"/>
                  </a:cubicBez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8"/>
            <p:cNvSpPr/>
            <p:nvPr/>
          </p:nvSpPr>
          <p:spPr>
            <a:xfrm>
              <a:off x="1363966" y="3403329"/>
              <a:ext cx="237045" cy="307251"/>
            </a:xfrm>
            <a:custGeom>
              <a:avLst/>
              <a:gdLst/>
              <a:ahLst/>
              <a:cxnLst/>
              <a:rect l="l" t="t" r="r" b="b"/>
              <a:pathLst>
                <a:path w="15832" h="20521" extrusionOk="0">
                  <a:moveTo>
                    <a:pt x="736" y="0"/>
                  </a:moveTo>
                  <a:cubicBezTo>
                    <a:pt x="337" y="0"/>
                    <a:pt x="0" y="337"/>
                    <a:pt x="0" y="757"/>
                  </a:cubicBezTo>
                  <a:lnTo>
                    <a:pt x="0" y="19763"/>
                  </a:lnTo>
                  <a:cubicBezTo>
                    <a:pt x="0" y="20184"/>
                    <a:pt x="337" y="20520"/>
                    <a:pt x="736" y="20520"/>
                  </a:cubicBezTo>
                  <a:lnTo>
                    <a:pt x="15075" y="20520"/>
                  </a:lnTo>
                  <a:cubicBezTo>
                    <a:pt x="15495" y="20520"/>
                    <a:pt x="15832" y="20184"/>
                    <a:pt x="15832" y="19763"/>
                  </a:cubicBezTo>
                  <a:lnTo>
                    <a:pt x="15832" y="757"/>
                  </a:lnTo>
                  <a:cubicBezTo>
                    <a:pt x="15832" y="337"/>
                    <a:pt x="15495" y="0"/>
                    <a:pt x="15075" y="0"/>
                  </a:cubicBezTo>
                  <a:close/>
                </a:path>
              </a:pathLst>
            </a:custGeom>
            <a:solidFill>
              <a:srgbClr val="EEF1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8"/>
            <p:cNvSpPr/>
            <p:nvPr/>
          </p:nvSpPr>
          <p:spPr>
            <a:xfrm>
              <a:off x="1341612" y="3371841"/>
              <a:ext cx="237045" cy="306936"/>
            </a:xfrm>
            <a:custGeom>
              <a:avLst/>
              <a:gdLst/>
              <a:ahLst/>
              <a:cxnLst/>
              <a:rect l="l" t="t" r="r" b="b"/>
              <a:pathLst>
                <a:path w="15832" h="20500" extrusionOk="0">
                  <a:moveTo>
                    <a:pt x="736" y="1"/>
                  </a:moveTo>
                  <a:cubicBezTo>
                    <a:pt x="337" y="1"/>
                    <a:pt x="1" y="337"/>
                    <a:pt x="1" y="737"/>
                  </a:cubicBezTo>
                  <a:lnTo>
                    <a:pt x="1" y="19764"/>
                  </a:lnTo>
                  <a:cubicBezTo>
                    <a:pt x="1" y="20163"/>
                    <a:pt x="337" y="20500"/>
                    <a:pt x="736" y="20500"/>
                  </a:cubicBezTo>
                  <a:lnTo>
                    <a:pt x="15075" y="20500"/>
                  </a:lnTo>
                  <a:cubicBezTo>
                    <a:pt x="15495" y="20500"/>
                    <a:pt x="15832" y="20163"/>
                    <a:pt x="15832" y="19743"/>
                  </a:cubicBezTo>
                  <a:lnTo>
                    <a:pt x="15832" y="737"/>
                  </a:lnTo>
                  <a:cubicBezTo>
                    <a:pt x="15832" y="337"/>
                    <a:pt x="15495" y="1"/>
                    <a:pt x="15075" y="1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8"/>
            <p:cNvSpPr/>
            <p:nvPr/>
          </p:nvSpPr>
          <p:spPr>
            <a:xfrm>
              <a:off x="1556303" y="3371841"/>
              <a:ext cx="22354" cy="306936"/>
            </a:xfrm>
            <a:custGeom>
              <a:avLst/>
              <a:gdLst/>
              <a:ahLst/>
              <a:cxnLst/>
              <a:rect l="l" t="t" r="r" b="b"/>
              <a:pathLst>
                <a:path w="1493" h="20500" extrusionOk="0">
                  <a:moveTo>
                    <a:pt x="0" y="1"/>
                  </a:moveTo>
                  <a:lnTo>
                    <a:pt x="0" y="20500"/>
                  </a:lnTo>
                  <a:lnTo>
                    <a:pt x="736" y="20500"/>
                  </a:lnTo>
                  <a:cubicBezTo>
                    <a:pt x="1156" y="20500"/>
                    <a:pt x="1493" y="20163"/>
                    <a:pt x="1493" y="19743"/>
                  </a:cubicBezTo>
                  <a:lnTo>
                    <a:pt x="1493" y="737"/>
                  </a:lnTo>
                  <a:cubicBezTo>
                    <a:pt x="1493" y="337"/>
                    <a:pt x="1156" y="1"/>
                    <a:pt x="736" y="1"/>
                  </a:cubicBezTo>
                  <a:close/>
                </a:path>
              </a:pathLst>
            </a:custGeom>
            <a:solidFill>
              <a:srgbClr val="F5F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8"/>
            <p:cNvSpPr/>
            <p:nvPr/>
          </p:nvSpPr>
          <p:spPr>
            <a:xfrm>
              <a:off x="1379387" y="3455583"/>
              <a:ext cx="44708" cy="44708"/>
            </a:xfrm>
            <a:custGeom>
              <a:avLst/>
              <a:gdLst/>
              <a:ahLst/>
              <a:cxnLst/>
              <a:rect l="l" t="t" r="r" b="b"/>
              <a:pathLst>
                <a:path w="2986" h="2986" extrusionOk="0">
                  <a:moveTo>
                    <a:pt x="190" y="0"/>
                  </a:moveTo>
                  <a:cubicBezTo>
                    <a:pt x="85" y="0"/>
                    <a:pt x="0" y="84"/>
                    <a:pt x="0" y="190"/>
                  </a:cubicBezTo>
                  <a:lnTo>
                    <a:pt x="0" y="2797"/>
                  </a:lnTo>
                  <a:cubicBezTo>
                    <a:pt x="0" y="2902"/>
                    <a:pt x="85" y="2986"/>
                    <a:pt x="190" y="2986"/>
                  </a:cubicBezTo>
                  <a:lnTo>
                    <a:pt x="2797" y="2986"/>
                  </a:lnTo>
                  <a:cubicBezTo>
                    <a:pt x="2902" y="2986"/>
                    <a:pt x="2986" y="2902"/>
                    <a:pt x="2986" y="2797"/>
                  </a:cubicBezTo>
                  <a:lnTo>
                    <a:pt x="2986" y="190"/>
                  </a:lnTo>
                  <a:cubicBezTo>
                    <a:pt x="2986" y="84"/>
                    <a:pt x="2902" y="0"/>
                    <a:pt x="2797" y="0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8"/>
            <p:cNvSpPr/>
            <p:nvPr/>
          </p:nvSpPr>
          <p:spPr>
            <a:xfrm>
              <a:off x="1379387" y="3527975"/>
              <a:ext cx="44708" cy="44723"/>
            </a:xfrm>
            <a:custGeom>
              <a:avLst/>
              <a:gdLst/>
              <a:ahLst/>
              <a:cxnLst/>
              <a:rect l="l" t="t" r="r" b="b"/>
              <a:pathLst>
                <a:path w="2986" h="2987" extrusionOk="0">
                  <a:moveTo>
                    <a:pt x="190" y="1"/>
                  </a:moveTo>
                  <a:cubicBezTo>
                    <a:pt x="85" y="1"/>
                    <a:pt x="0" y="85"/>
                    <a:pt x="0" y="190"/>
                  </a:cubicBezTo>
                  <a:lnTo>
                    <a:pt x="0" y="2776"/>
                  </a:lnTo>
                  <a:cubicBezTo>
                    <a:pt x="0" y="2881"/>
                    <a:pt x="85" y="2986"/>
                    <a:pt x="190" y="2986"/>
                  </a:cubicBezTo>
                  <a:lnTo>
                    <a:pt x="2797" y="2986"/>
                  </a:lnTo>
                  <a:cubicBezTo>
                    <a:pt x="2902" y="2986"/>
                    <a:pt x="2986" y="2881"/>
                    <a:pt x="2986" y="2776"/>
                  </a:cubicBezTo>
                  <a:lnTo>
                    <a:pt x="2986" y="190"/>
                  </a:lnTo>
                  <a:cubicBezTo>
                    <a:pt x="2986" y="85"/>
                    <a:pt x="2902" y="1"/>
                    <a:pt x="2797" y="1"/>
                  </a:cubicBezTo>
                  <a:close/>
                </a:path>
              </a:pathLst>
            </a:custGeom>
            <a:solidFill>
              <a:srgbClr val="B2C2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8"/>
            <p:cNvSpPr/>
            <p:nvPr/>
          </p:nvSpPr>
          <p:spPr>
            <a:xfrm>
              <a:off x="1379387" y="3600067"/>
              <a:ext cx="44708" cy="44708"/>
            </a:xfrm>
            <a:custGeom>
              <a:avLst/>
              <a:gdLst/>
              <a:ahLst/>
              <a:cxnLst/>
              <a:rect l="l" t="t" r="r" b="b"/>
              <a:pathLst>
                <a:path w="2986" h="2986" extrusionOk="0">
                  <a:moveTo>
                    <a:pt x="190" y="1"/>
                  </a:moveTo>
                  <a:cubicBezTo>
                    <a:pt x="85" y="1"/>
                    <a:pt x="0" y="85"/>
                    <a:pt x="0" y="211"/>
                  </a:cubicBezTo>
                  <a:lnTo>
                    <a:pt x="0" y="2797"/>
                  </a:lnTo>
                  <a:cubicBezTo>
                    <a:pt x="0" y="2902"/>
                    <a:pt x="85" y="2986"/>
                    <a:pt x="190" y="2986"/>
                  </a:cubicBezTo>
                  <a:lnTo>
                    <a:pt x="2797" y="2986"/>
                  </a:lnTo>
                  <a:cubicBezTo>
                    <a:pt x="2902" y="2986"/>
                    <a:pt x="2986" y="2902"/>
                    <a:pt x="2986" y="2797"/>
                  </a:cubicBezTo>
                  <a:lnTo>
                    <a:pt x="2986" y="211"/>
                  </a:lnTo>
                  <a:cubicBezTo>
                    <a:pt x="2986" y="85"/>
                    <a:pt x="2902" y="1"/>
                    <a:pt x="2797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8"/>
            <p:cNvSpPr/>
            <p:nvPr/>
          </p:nvSpPr>
          <p:spPr>
            <a:xfrm>
              <a:off x="1444233" y="3459041"/>
              <a:ext cx="103894" cy="11035"/>
            </a:xfrm>
            <a:custGeom>
              <a:avLst/>
              <a:gdLst/>
              <a:ahLst/>
              <a:cxnLst/>
              <a:rect l="l" t="t" r="r" b="b"/>
              <a:pathLst>
                <a:path w="6939" h="737" extrusionOk="0">
                  <a:moveTo>
                    <a:pt x="484" y="1"/>
                  </a:moveTo>
                  <a:cubicBezTo>
                    <a:pt x="0" y="1"/>
                    <a:pt x="0" y="736"/>
                    <a:pt x="484" y="736"/>
                  </a:cubicBezTo>
                  <a:lnTo>
                    <a:pt x="6455" y="736"/>
                  </a:lnTo>
                  <a:cubicBezTo>
                    <a:pt x="6939" y="736"/>
                    <a:pt x="6939" y="1"/>
                    <a:pt x="6455" y="1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8"/>
            <p:cNvSpPr/>
            <p:nvPr/>
          </p:nvSpPr>
          <p:spPr>
            <a:xfrm>
              <a:off x="1444233" y="3482967"/>
              <a:ext cx="103894" cy="10720"/>
            </a:xfrm>
            <a:custGeom>
              <a:avLst/>
              <a:gdLst/>
              <a:ahLst/>
              <a:cxnLst/>
              <a:rect l="l" t="t" r="r" b="b"/>
              <a:pathLst>
                <a:path w="6939" h="716" extrusionOk="0">
                  <a:moveTo>
                    <a:pt x="484" y="0"/>
                  </a:moveTo>
                  <a:cubicBezTo>
                    <a:pt x="0" y="0"/>
                    <a:pt x="0" y="715"/>
                    <a:pt x="484" y="715"/>
                  </a:cubicBezTo>
                  <a:lnTo>
                    <a:pt x="6455" y="715"/>
                  </a:lnTo>
                  <a:cubicBezTo>
                    <a:pt x="6939" y="715"/>
                    <a:pt x="6939" y="0"/>
                    <a:pt x="6455" y="0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8"/>
            <p:cNvSpPr/>
            <p:nvPr/>
          </p:nvSpPr>
          <p:spPr>
            <a:xfrm>
              <a:off x="1444233" y="3531433"/>
              <a:ext cx="103894" cy="10735"/>
            </a:xfrm>
            <a:custGeom>
              <a:avLst/>
              <a:gdLst/>
              <a:ahLst/>
              <a:cxnLst/>
              <a:rect l="l" t="t" r="r" b="b"/>
              <a:pathLst>
                <a:path w="6939" h="717" extrusionOk="0">
                  <a:moveTo>
                    <a:pt x="464" y="1"/>
                  </a:moveTo>
                  <a:cubicBezTo>
                    <a:pt x="1" y="1"/>
                    <a:pt x="7" y="716"/>
                    <a:pt x="484" y="716"/>
                  </a:cubicBezTo>
                  <a:lnTo>
                    <a:pt x="6455" y="716"/>
                  </a:lnTo>
                  <a:cubicBezTo>
                    <a:pt x="6939" y="716"/>
                    <a:pt x="6939" y="1"/>
                    <a:pt x="6455" y="1"/>
                  </a:cubicBezTo>
                  <a:lnTo>
                    <a:pt x="484" y="1"/>
                  </a:lnTo>
                  <a:cubicBezTo>
                    <a:pt x="477" y="1"/>
                    <a:pt x="471" y="1"/>
                    <a:pt x="464" y="1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8"/>
            <p:cNvSpPr/>
            <p:nvPr/>
          </p:nvSpPr>
          <p:spPr>
            <a:xfrm>
              <a:off x="1444233" y="3555359"/>
              <a:ext cx="103894" cy="10720"/>
            </a:xfrm>
            <a:custGeom>
              <a:avLst/>
              <a:gdLst/>
              <a:ahLst/>
              <a:cxnLst/>
              <a:rect l="l" t="t" r="r" b="b"/>
              <a:pathLst>
                <a:path w="6939" h="716" extrusionOk="0">
                  <a:moveTo>
                    <a:pt x="464" y="1"/>
                  </a:moveTo>
                  <a:cubicBezTo>
                    <a:pt x="1" y="1"/>
                    <a:pt x="7" y="716"/>
                    <a:pt x="484" y="716"/>
                  </a:cubicBezTo>
                  <a:lnTo>
                    <a:pt x="6455" y="716"/>
                  </a:lnTo>
                  <a:cubicBezTo>
                    <a:pt x="6939" y="716"/>
                    <a:pt x="6939" y="1"/>
                    <a:pt x="6455" y="1"/>
                  </a:cubicBezTo>
                  <a:lnTo>
                    <a:pt x="484" y="1"/>
                  </a:lnTo>
                  <a:cubicBezTo>
                    <a:pt x="477" y="1"/>
                    <a:pt x="471" y="1"/>
                    <a:pt x="464" y="1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8"/>
            <p:cNvSpPr/>
            <p:nvPr/>
          </p:nvSpPr>
          <p:spPr>
            <a:xfrm>
              <a:off x="1444233" y="3603526"/>
              <a:ext cx="103894" cy="11035"/>
            </a:xfrm>
            <a:custGeom>
              <a:avLst/>
              <a:gdLst/>
              <a:ahLst/>
              <a:cxnLst/>
              <a:rect l="l" t="t" r="r" b="b"/>
              <a:pathLst>
                <a:path w="6939" h="737" extrusionOk="0">
                  <a:moveTo>
                    <a:pt x="484" y="1"/>
                  </a:moveTo>
                  <a:cubicBezTo>
                    <a:pt x="0" y="1"/>
                    <a:pt x="0" y="737"/>
                    <a:pt x="484" y="737"/>
                  </a:cubicBezTo>
                  <a:lnTo>
                    <a:pt x="6455" y="737"/>
                  </a:lnTo>
                  <a:cubicBezTo>
                    <a:pt x="6939" y="737"/>
                    <a:pt x="6939" y="1"/>
                    <a:pt x="6455" y="1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8"/>
            <p:cNvSpPr/>
            <p:nvPr/>
          </p:nvSpPr>
          <p:spPr>
            <a:xfrm>
              <a:off x="1444233" y="3627452"/>
              <a:ext cx="103894" cy="11035"/>
            </a:xfrm>
            <a:custGeom>
              <a:avLst/>
              <a:gdLst/>
              <a:ahLst/>
              <a:cxnLst/>
              <a:rect l="l" t="t" r="r" b="b"/>
              <a:pathLst>
                <a:path w="6939" h="737" extrusionOk="0">
                  <a:moveTo>
                    <a:pt x="484" y="1"/>
                  </a:moveTo>
                  <a:cubicBezTo>
                    <a:pt x="0" y="1"/>
                    <a:pt x="0" y="736"/>
                    <a:pt x="484" y="736"/>
                  </a:cubicBezTo>
                  <a:lnTo>
                    <a:pt x="6455" y="736"/>
                  </a:lnTo>
                  <a:cubicBezTo>
                    <a:pt x="6939" y="736"/>
                    <a:pt x="6939" y="1"/>
                    <a:pt x="6455" y="1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8"/>
            <p:cNvSpPr/>
            <p:nvPr/>
          </p:nvSpPr>
          <p:spPr>
            <a:xfrm>
              <a:off x="1390183" y="3448845"/>
              <a:ext cx="55413" cy="37087"/>
            </a:xfrm>
            <a:custGeom>
              <a:avLst/>
              <a:gdLst/>
              <a:ahLst/>
              <a:cxnLst/>
              <a:rect l="l" t="t" r="r" b="b"/>
              <a:pathLst>
                <a:path w="3701" h="2477" extrusionOk="0">
                  <a:moveTo>
                    <a:pt x="3156" y="0"/>
                  </a:moveTo>
                  <a:cubicBezTo>
                    <a:pt x="3077" y="0"/>
                    <a:pt x="2995" y="28"/>
                    <a:pt x="2917" y="93"/>
                  </a:cubicBezTo>
                  <a:lnTo>
                    <a:pt x="1130" y="1607"/>
                  </a:lnTo>
                  <a:lnTo>
                    <a:pt x="772" y="1228"/>
                  </a:lnTo>
                  <a:cubicBezTo>
                    <a:pt x="722" y="1155"/>
                    <a:pt x="653" y="1124"/>
                    <a:pt x="580" y="1124"/>
                  </a:cubicBezTo>
                  <a:cubicBezTo>
                    <a:pt x="319" y="1124"/>
                    <a:pt x="0" y="1515"/>
                    <a:pt x="247" y="1712"/>
                  </a:cubicBezTo>
                  <a:lnTo>
                    <a:pt x="856" y="2364"/>
                  </a:lnTo>
                  <a:cubicBezTo>
                    <a:pt x="922" y="2440"/>
                    <a:pt x="1010" y="2477"/>
                    <a:pt x="1103" y="2477"/>
                  </a:cubicBezTo>
                  <a:cubicBezTo>
                    <a:pt x="1189" y="2477"/>
                    <a:pt x="1280" y="2445"/>
                    <a:pt x="1361" y="2385"/>
                  </a:cubicBezTo>
                  <a:lnTo>
                    <a:pt x="3400" y="640"/>
                  </a:lnTo>
                  <a:cubicBezTo>
                    <a:pt x="3701" y="406"/>
                    <a:pt x="3458" y="0"/>
                    <a:pt x="3156" y="0"/>
                  </a:cubicBez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highlight>
                  <a:srgbClr val="93C47D"/>
                </a:highlight>
              </a:endParaRPr>
            </a:p>
          </p:txBody>
        </p:sp>
        <p:sp>
          <p:nvSpPr>
            <p:cNvPr id="847" name="Google Shape;847;p38"/>
            <p:cNvSpPr/>
            <p:nvPr/>
          </p:nvSpPr>
          <p:spPr>
            <a:xfrm>
              <a:off x="1390183" y="3521686"/>
              <a:ext cx="54874" cy="37147"/>
            </a:xfrm>
            <a:custGeom>
              <a:avLst/>
              <a:gdLst/>
              <a:ahLst/>
              <a:cxnLst/>
              <a:rect l="l" t="t" r="r" b="b"/>
              <a:pathLst>
                <a:path w="3665" h="2481" extrusionOk="0">
                  <a:moveTo>
                    <a:pt x="3137" y="0"/>
                  </a:moveTo>
                  <a:cubicBezTo>
                    <a:pt x="3064" y="0"/>
                    <a:pt x="2988" y="25"/>
                    <a:pt x="2917" y="85"/>
                  </a:cubicBezTo>
                  <a:lnTo>
                    <a:pt x="2917" y="106"/>
                  </a:lnTo>
                  <a:lnTo>
                    <a:pt x="1130" y="1619"/>
                  </a:lnTo>
                  <a:lnTo>
                    <a:pt x="772" y="1220"/>
                  </a:lnTo>
                  <a:cubicBezTo>
                    <a:pt x="722" y="1146"/>
                    <a:pt x="653" y="1116"/>
                    <a:pt x="580" y="1116"/>
                  </a:cubicBezTo>
                  <a:cubicBezTo>
                    <a:pt x="319" y="1116"/>
                    <a:pt x="0" y="1506"/>
                    <a:pt x="247" y="1703"/>
                  </a:cubicBezTo>
                  <a:lnTo>
                    <a:pt x="856" y="2355"/>
                  </a:lnTo>
                  <a:cubicBezTo>
                    <a:pt x="927" y="2437"/>
                    <a:pt x="1023" y="2480"/>
                    <a:pt x="1124" y="2480"/>
                  </a:cubicBezTo>
                  <a:cubicBezTo>
                    <a:pt x="1204" y="2480"/>
                    <a:pt x="1286" y="2453"/>
                    <a:pt x="1361" y="2397"/>
                  </a:cubicBezTo>
                  <a:lnTo>
                    <a:pt x="3379" y="652"/>
                  </a:lnTo>
                  <a:cubicBezTo>
                    <a:pt x="3665" y="400"/>
                    <a:pt x="3427" y="0"/>
                    <a:pt x="3137" y="0"/>
                  </a:cubicBez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8"/>
            <p:cNvSpPr/>
            <p:nvPr/>
          </p:nvSpPr>
          <p:spPr>
            <a:xfrm>
              <a:off x="1390183" y="3595216"/>
              <a:ext cx="55413" cy="37267"/>
            </a:xfrm>
            <a:custGeom>
              <a:avLst/>
              <a:gdLst/>
              <a:ahLst/>
              <a:cxnLst/>
              <a:rect l="l" t="t" r="r" b="b"/>
              <a:pathLst>
                <a:path w="3701" h="2489" extrusionOk="0">
                  <a:moveTo>
                    <a:pt x="3155" y="1"/>
                  </a:moveTo>
                  <a:cubicBezTo>
                    <a:pt x="3077" y="1"/>
                    <a:pt x="2995" y="28"/>
                    <a:pt x="2917" y="93"/>
                  </a:cubicBezTo>
                  <a:lnTo>
                    <a:pt x="2917" y="114"/>
                  </a:lnTo>
                  <a:lnTo>
                    <a:pt x="1130" y="1628"/>
                  </a:lnTo>
                  <a:lnTo>
                    <a:pt x="772" y="1229"/>
                  </a:lnTo>
                  <a:cubicBezTo>
                    <a:pt x="722" y="1155"/>
                    <a:pt x="653" y="1125"/>
                    <a:pt x="580" y="1125"/>
                  </a:cubicBezTo>
                  <a:cubicBezTo>
                    <a:pt x="319" y="1125"/>
                    <a:pt x="0" y="1515"/>
                    <a:pt x="247" y="1712"/>
                  </a:cubicBezTo>
                  <a:lnTo>
                    <a:pt x="856" y="2364"/>
                  </a:lnTo>
                  <a:cubicBezTo>
                    <a:pt x="927" y="2446"/>
                    <a:pt x="1023" y="2489"/>
                    <a:pt x="1124" y="2489"/>
                  </a:cubicBezTo>
                  <a:cubicBezTo>
                    <a:pt x="1204" y="2489"/>
                    <a:pt x="1286" y="2462"/>
                    <a:pt x="1361" y="2406"/>
                  </a:cubicBezTo>
                  <a:lnTo>
                    <a:pt x="3400" y="661"/>
                  </a:lnTo>
                  <a:cubicBezTo>
                    <a:pt x="3701" y="410"/>
                    <a:pt x="3458" y="1"/>
                    <a:pt x="3155" y="1"/>
                  </a:cubicBez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8"/>
            <p:cNvSpPr/>
            <p:nvPr/>
          </p:nvSpPr>
          <p:spPr>
            <a:xfrm>
              <a:off x="1368682" y="3362409"/>
              <a:ext cx="74309" cy="38734"/>
            </a:xfrm>
            <a:custGeom>
              <a:avLst/>
              <a:gdLst/>
              <a:ahLst/>
              <a:cxnLst/>
              <a:rect l="l" t="t" r="r" b="b"/>
              <a:pathLst>
                <a:path w="4963" h="2587" extrusionOk="0">
                  <a:moveTo>
                    <a:pt x="736" y="0"/>
                  </a:moveTo>
                  <a:cubicBezTo>
                    <a:pt x="316" y="0"/>
                    <a:pt x="1" y="336"/>
                    <a:pt x="1" y="736"/>
                  </a:cubicBezTo>
                  <a:lnTo>
                    <a:pt x="1" y="2250"/>
                  </a:lnTo>
                  <a:cubicBezTo>
                    <a:pt x="1" y="2439"/>
                    <a:pt x="148" y="2586"/>
                    <a:pt x="337" y="2586"/>
                  </a:cubicBezTo>
                  <a:lnTo>
                    <a:pt x="4626" y="2586"/>
                  </a:lnTo>
                  <a:cubicBezTo>
                    <a:pt x="4815" y="2586"/>
                    <a:pt x="4962" y="2439"/>
                    <a:pt x="4962" y="2250"/>
                  </a:cubicBezTo>
                  <a:lnTo>
                    <a:pt x="4962" y="736"/>
                  </a:lnTo>
                  <a:cubicBezTo>
                    <a:pt x="4962" y="336"/>
                    <a:pt x="4647" y="0"/>
                    <a:pt x="4227" y="0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8"/>
            <p:cNvSpPr/>
            <p:nvPr/>
          </p:nvSpPr>
          <p:spPr>
            <a:xfrm>
              <a:off x="1409602" y="3362409"/>
              <a:ext cx="33389" cy="38734"/>
            </a:xfrm>
            <a:custGeom>
              <a:avLst/>
              <a:gdLst/>
              <a:ahLst/>
              <a:cxnLst/>
              <a:rect l="l" t="t" r="r" b="b"/>
              <a:pathLst>
                <a:path w="2230" h="2587" extrusionOk="0">
                  <a:moveTo>
                    <a:pt x="1" y="0"/>
                  </a:moveTo>
                  <a:cubicBezTo>
                    <a:pt x="400" y="0"/>
                    <a:pt x="737" y="336"/>
                    <a:pt x="737" y="736"/>
                  </a:cubicBezTo>
                  <a:lnTo>
                    <a:pt x="737" y="2250"/>
                  </a:lnTo>
                  <a:cubicBezTo>
                    <a:pt x="737" y="2439"/>
                    <a:pt x="589" y="2586"/>
                    <a:pt x="400" y="2586"/>
                  </a:cubicBezTo>
                  <a:lnTo>
                    <a:pt x="1893" y="2586"/>
                  </a:lnTo>
                  <a:cubicBezTo>
                    <a:pt x="2082" y="2586"/>
                    <a:pt x="2229" y="2439"/>
                    <a:pt x="2229" y="2250"/>
                  </a:cubicBezTo>
                  <a:lnTo>
                    <a:pt x="2229" y="736"/>
                  </a:lnTo>
                  <a:cubicBezTo>
                    <a:pt x="2229" y="336"/>
                    <a:pt x="1893" y="0"/>
                    <a:pt x="1494" y="0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p39"/>
          <p:cNvSpPr txBox="1">
            <a:spLocks noGrp="1"/>
          </p:cNvSpPr>
          <p:nvPr>
            <p:ph type="body" idx="1"/>
          </p:nvPr>
        </p:nvSpPr>
        <p:spPr>
          <a:xfrm>
            <a:off x="616650" y="1754950"/>
            <a:ext cx="7847400" cy="290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PsyD (Doctor of Psychology) vs. PhD (Doctor of Philosophy)?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Research experience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GB" sz="1800"/>
              <a:t>Volunteering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GB" sz="1800"/>
              <a:t>Undergraduate Research Project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 Get experience with your target population 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GB" sz="1800"/>
              <a:t>Taylor Adolescent Program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GB" sz="1800"/>
              <a:t>7 Cups of Tea or Vent Over Tea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GB" sz="1800"/>
              <a:t>Face à Face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GB" sz="1800"/>
              <a:t>Peer Support Network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56" name="Google Shape;856;p39"/>
          <p:cNvSpPr txBox="1">
            <a:spLocks noGrp="1"/>
          </p:cNvSpPr>
          <p:nvPr>
            <p:ph type="title"/>
          </p:nvPr>
        </p:nvSpPr>
        <p:spPr>
          <a:xfrm>
            <a:off x="616650" y="344125"/>
            <a:ext cx="7702500" cy="84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Clinical Psychology: What should I be doing now?</a:t>
            </a:r>
            <a:endParaRPr/>
          </a:p>
        </p:txBody>
      </p:sp>
      <p:grpSp>
        <p:nvGrpSpPr>
          <p:cNvPr id="857" name="Google Shape;857;p39"/>
          <p:cNvGrpSpPr/>
          <p:nvPr/>
        </p:nvGrpSpPr>
        <p:grpSpPr>
          <a:xfrm>
            <a:off x="6566149" y="2908926"/>
            <a:ext cx="1651727" cy="1448796"/>
            <a:chOff x="3111775" y="1993516"/>
            <a:chExt cx="318928" cy="319217"/>
          </a:xfrm>
        </p:grpSpPr>
        <p:sp>
          <p:nvSpPr>
            <p:cNvPr id="858" name="Google Shape;858;p39"/>
            <p:cNvSpPr/>
            <p:nvPr/>
          </p:nvSpPr>
          <p:spPr>
            <a:xfrm>
              <a:off x="3204263" y="2013894"/>
              <a:ext cx="154067" cy="140964"/>
            </a:xfrm>
            <a:custGeom>
              <a:avLst/>
              <a:gdLst/>
              <a:ahLst/>
              <a:cxnLst/>
              <a:rect l="l" t="t" r="r" b="b"/>
              <a:pathLst>
                <a:path w="5867" h="5368" extrusionOk="0">
                  <a:moveTo>
                    <a:pt x="584" y="0"/>
                  </a:moveTo>
                  <a:cubicBezTo>
                    <a:pt x="268" y="0"/>
                    <a:pt x="0" y="268"/>
                    <a:pt x="0" y="594"/>
                  </a:cubicBezTo>
                  <a:lnTo>
                    <a:pt x="0" y="3713"/>
                  </a:lnTo>
                  <a:cubicBezTo>
                    <a:pt x="0" y="4039"/>
                    <a:pt x="268" y="4307"/>
                    <a:pt x="584" y="4307"/>
                  </a:cubicBezTo>
                  <a:lnTo>
                    <a:pt x="2153" y="4307"/>
                  </a:lnTo>
                  <a:lnTo>
                    <a:pt x="3723" y="5350"/>
                  </a:lnTo>
                  <a:cubicBezTo>
                    <a:pt x="3740" y="5362"/>
                    <a:pt x="3758" y="5367"/>
                    <a:pt x="3777" y="5367"/>
                  </a:cubicBezTo>
                  <a:cubicBezTo>
                    <a:pt x="3831" y="5367"/>
                    <a:pt x="3883" y="5319"/>
                    <a:pt x="3876" y="5254"/>
                  </a:cubicBezTo>
                  <a:lnTo>
                    <a:pt x="3713" y="4307"/>
                  </a:lnTo>
                  <a:lnTo>
                    <a:pt x="5283" y="4307"/>
                  </a:lnTo>
                  <a:cubicBezTo>
                    <a:pt x="5599" y="4307"/>
                    <a:pt x="5867" y="4039"/>
                    <a:pt x="5867" y="3713"/>
                  </a:cubicBezTo>
                  <a:lnTo>
                    <a:pt x="5867" y="594"/>
                  </a:lnTo>
                  <a:cubicBezTo>
                    <a:pt x="5867" y="268"/>
                    <a:pt x="5608" y="0"/>
                    <a:pt x="5283" y="0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9"/>
            <p:cNvSpPr/>
            <p:nvPr/>
          </p:nvSpPr>
          <p:spPr>
            <a:xfrm>
              <a:off x="3204263" y="2013894"/>
              <a:ext cx="143773" cy="102808"/>
            </a:xfrm>
            <a:custGeom>
              <a:avLst/>
              <a:gdLst/>
              <a:ahLst/>
              <a:cxnLst/>
              <a:rect l="l" t="t" r="r" b="b"/>
              <a:pathLst>
                <a:path w="5475" h="3915" extrusionOk="0">
                  <a:moveTo>
                    <a:pt x="584" y="0"/>
                  </a:moveTo>
                  <a:cubicBezTo>
                    <a:pt x="259" y="0"/>
                    <a:pt x="0" y="268"/>
                    <a:pt x="0" y="594"/>
                  </a:cubicBezTo>
                  <a:lnTo>
                    <a:pt x="0" y="3723"/>
                  </a:lnTo>
                  <a:cubicBezTo>
                    <a:pt x="0" y="3780"/>
                    <a:pt x="10" y="3847"/>
                    <a:pt x="38" y="3914"/>
                  </a:cubicBezTo>
                  <a:lnTo>
                    <a:pt x="4498" y="3914"/>
                  </a:lnTo>
                  <a:cubicBezTo>
                    <a:pt x="5034" y="3914"/>
                    <a:pt x="5474" y="3474"/>
                    <a:pt x="5474" y="2938"/>
                  </a:cubicBezTo>
                  <a:lnTo>
                    <a:pt x="5474" y="38"/>
                  </a:lnTo>
                  <a:cubicBezTo>
                    <a:pt x="5417" y="19"/>
                    <a:pt x="5350" y="0"/>
                    <a:pt x="5283" y="0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9"/>
            <p:cNvSpPr/>
            <p:nvPr/>
          </p:nvSpPr>
          <p:spPr>
            <a:xfrm>
              <a:off x="3112773" y="2137788"/>
              <a:ext cx="112865" cy="113102"/>
            </a:xfrm>
            <a:custGeom>
              <a:avLst/>
              <a:gdLst/>
              <a:ahLst/>
              <a:cxnLst/>
              <a:rect l="l" t="t" r="r" b="b"/>
              <a:pathLst>
                <a:path w="4298" h="4307" extrusionOk="0">
                  <a:moveTo>
                    <a:pt x="2144" y="0"/>
                  </a:moveTo>
                  <a:cubicBezTo>
                    <a:pt x="1206" y="0"/>
                    <a:pt x="508" y="756"/>
                    <a:pt x="441" y="1675"/>
                  </a:cubicBezTo>
                  <a:cubicBezTo>
                    <a:pt x="383" y="2345"/>
                    <a:pt x="249" y="2996"/>
                    <a:pt x="39" y="3637"/>
                  </a:cubicBezTo>
                  <a:cubicBezTo>
                    <a:pt x="1" y="3752"/>
                    <a:pt x="48" y="3886"/>
                    <a:pt x="163" y="3934"/>
                  </a:cubicBezTo>
                  <a:cubicBezTo>
                    <a:pt x="556" y="4116"/>
                    <a:pt x="986" y="4240"/>
                    <a:pt x="1417" y="4307"/>
                  </a:cubicBezTo>
                  <a:lnTo>
                    <a:pt x="2872" y="4307"/>
                  </a:lnTo>
                  <a:cubicBezTo>
                    <a:pt x="3302" y="4240"/>
                    <a:pt x="3723" y="4125"/>
                    <a:pt x="4116" y="3943"/>
                  </a:cubicBezTo>
                  <a:cubicBezTo>
                    <a:pt x="4240" y="3895"/>
                    <a:pt x="4298" y="3752"/>
                    <a:pt x="4240" y="3637"/>
                  </a:cubicBezTo>
                  <a:cubicBezTo>
                    <a:pt x="4039" y="2996"/>
                    <a:pt x="3905" y="2345"/>
                    <a:pt x="3848" y="1675"/>
                  </a:cubicBezTo>
                  <a:cubicBezTo>
                    <a:pt x="3781" y="756"/>
                    <a:pt x="3082" y="0"/>
                    <a:pt x="2144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9"/>
            <p:cNvSpPr/>
            <p:nvPr/>
          </p:nvSpPr>
          <p:spPr>
            <a:xfrm>
              <a:off x="3143182" y="2138025"/>
              <a:ext cx="82220" cy="112865"/>
            </a:xfrm>
            <a:custGeom>
              <a:avLst/>
              <a:gdLst/>
              <a:ahLst/>
              <a:cxnLst/>
              <a:rect l="l" t="t" r="r" b="b"/>
              <a:pathLst>
                <a:path w="3131" h="4298" extrusionOk="0">
                  <a:moveTo>
                    <a:pt x="977" y="1"/>
                  </a:moveTo>
                  <a:cubicBezTo>
                    <a:pt x="259" y="1"/>
                    <a:pt x="1" y="987"/>
                    <a:pt x="613" y="1350"/>
                  </a:cubicBezTo>
                  <a:cubicBezTo>
                    <a:pt x="632" y="1360"/>
                    <a:pt x="651" y="1379"/>
                    <a:pt x="680" y="1389"/>
                  </a:cubicBezTo>
                  <a:lnTo>
                    <a:pt x="1226" y="4298"/>
                  </a:lnTo>
                  <a:lnTo>
                    <a:pt x="1714" y="4298"/>
                  </a:lnTo>
                  <a:cubicBezTo>
                    <a:pt x="2144" y="4231"/>
                    <a:pt x="2565" y="4116"/>
                    <a:pt x="2958" y="3934"/>
                  </a:cubicBezTo>
                  <a:cubicBezTo>
                    <a:pt x="3073" y="3877"/>
                    <a:pt x="3130" y="3743"/>
                    <a:pt x="3082" y="3628"/>
                  </a:cubicBezTo>
                  <a:cubicBezTo>
                    <a:pt x="2872" y="2996"/>
                    <a:pt x="2738" y="2336"/>
                    <a:pt x="2680" y="1676"/>
                  </a:cubicBezTo>
                  <a:cubicBezTo>
                    <a:pt x="2613" y="757"/>
                    <a:pt x="1924" y="1"/>
                    <a:pt x="977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39"/>
            <p:cNvSpPr/>
            <p:nvPr/>
          </p:nvSpPr>
          <p:spPr>
            <a:xfrm>
              <a:off x="3111775" y="2223238"/>
              <a:ext cx="113102" cy="89231"/>
            </a:xfrm>
            <a:custGeom>
              <a:avLst/>
              <a:gdLst/>
              <a:ahLst/>
              <a:cxnLst/>
              <a:rect l="l" t="t" r="r" b="b"/>
              <a:pathLst>
                <a:path w="4307" h="3398" extrusionOk="0">
                  <a:moveTo>
                    <a:pt x="1436" y="0"/>
                  </a:moveTo>
                  <a:lnTo>
                    <a:pt x="1436" y="718"/>
                  </a:lnTo>
                  <a:cubicBezTo>
                    <a:pt x="1436" y="890"/>
                    <a:pt x="1331" y="1062"/>
                    <a:pt x="1168" y="1139"/>
                  </a:cubicBezTo>
                  <a:lnTo>
                    <a:pt x="402" y="1531"/>
                  </a:lnTo>
                  <a:cubicBezTo>
                    <a:pt x="153" y="1646"/>
                    <a:pt x="0" y="1895"/>
                    <a:pt x="0" y="2173"/>
                  </a:cubicBezTo>
                  <a:lnTo>
                    <a:pt x="0" y="3158"/>
                  </a:lnTo>
                  <a:cubicBezTo>
                    <a:pt x="0" y="3283"/>
                    <a:pt x="115" y="3398"/>
                    <a:pt x="240" y="3398"/>
                  </a:cubicBezTo>
                  <a:lnTo>
                    <a:pt x="4068" y="3398"/>
                  </a:lnTo>
                  <a:cubicBezTo>
                    <a:pt x="4202" y="3398"/>
                    <a:pt x="4307" y="3283"/>
                    <a:pt x="4307" y="3158"/>
                  </a:cubicBezTo>
                  <a:lnTo>
                    <a:pt x="4307" y="2173"/>
                  </a:lnTo>
                  <a:cubicBezTo>
                    <a:pt x="4307" y="1895"/>
                    <a:pt x="4154" y="1646"/>
                    <a:pt x="3905" y="1531"/>
                  </a:cubicBezTo>
                  <a:lnTo>
                    <a:pt x="3139" y="1139"/>
                  </a:lnTo>
                  <a:cubicBezTo>
                    <a:pt x="2977" y="1062"/>
                    <a:pt x="2871" y="890"/>
                    <a:pt x="2871" y="718"/>
                  </a:cubicBezTo>
                  <a:lnTo>
                    <a:pt x="2871" y="0"/>
                  </a:ln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9"/>
            <p:cNvSpPr/>
            <p:nvPr/>
          </p:nvSpPr>
          <p:spPr>
            <a:xfrm>
              <a:off x="3149222" y="2223238"/>
              <a:ext cx="38208" cy="25157"/>
            </a:xfrm>
            <a:custGeom>
              <a:avLst/>
              <a:gdLst/>
              <a:ahLst/>
              <a:cxnLst/>
              <a:rect l="l" t="t" r="r" b="b"/>
              <a:pathLst>
                <a:path w="1455" h="958" extrusionOk="0">
                  <a:moveTo>
                    <a:pt x="10" y="0"/>
                  </a:moveTo>
                  <a:lnTo>
                    <a:pt x="10" y="718"/>
                  </a:lnTo>
                  <a:cubicBezTo>
                    <a:pt x="10" y="747"/>
                    <a:pt x="0" y="785"/>
                    <a:pt x="0" y="814"/>
                  </a:cubicBezTo>
                  <a:cubicBezTo>
                    <a:pt x="230" y="909"/>
                    <a:pt x="479" y="957"/>
                    <a:pt x="728" y="957"/>
                  </a:cubicBezTo>
                  <a:cubicBezTo>
                    <a:pt x="976" y="957"/>
                    <a:pt x="1225" y="909"/>
                    <a:pt x="1455" y="814"/>
                  </a:cubicBezTo>
                  <a:cubicBezTo>
                    <a:pt x="1455" y="785"/>
                    <a:pt x="1445" y="747"/>
                    <a:pt x="1445" y="718"/>
                  </a:cubicBezTo>
                  <a:lnTo>
                    <a:pt x="1445" y="0"/>
                  </a:lnTo>
                  <a:close/>
                </a:path>
              </a:pathLst>
            </a:custGeom>
            <a:solidFill>
              <a:srgbClr val="99A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9"/>
            <p:cNvSpPr/>
            <p:nvPr/>
          </p:nvSpPr>
          <p:spPr>
            <a:xfrm>
              <a:off x="3112011" y="2256142"/>
              <a:ext cx="113128" cy="56328"/>
            </a:xfrm>
            <a:custGeom>
              <a:avLst/>
              <a:gdLst/>
              <a:ahLst/>
              <a:cxnLst/>
              <a:rect l="l" t="t" r="r" b="b"/>
              <a:pathLst>
                <a:path w="4308" h="2145" extrusionOk="0">
                  <a:moveTo>
                    <a:pt x="939" y="1"/>
                  </a:moveTo>
                  <a:lnTo>
                    <a:pt x="393" y="278"/>
                  </a:lnTo>
                  <a:cubicBezTo>
                    <a:pt x="154" y="393"/>
                    <a:pt x="1" y="642"/>
                    <a:pt x="1" y="920"/>
                  </a:cubicBezTo>
                  <a:lnTo>
                    <a:pt x="1" y="1905"/>
                  </a:lnTo>
                  <a:cubicBezTo>
                    <a:pt x="1" y="2030"/>
                    <a:pt x="106" y="2145"/>
                    <a:pt x="240" y="2145"/>
                  </a:cubicBezTo>
                  <a:lnTo>
                    <a:pt x="4068" y="2145"/>
                  </a:lnTo>
                  <a:cubicBezTo>
                    <a:pt x="4193" y="2145"/>
                    <a:pt x="4307" y="2030"/>
                    <a:pt x="4307" y="1905"/>
                  </a:cubicBezTo>
                  <a:lnTo>
                    <a:pt x="4307" y="920"/>
                  </a:lnTo>
                  <a:cubicBezTo>
                    <a:pt x="4298" y="642"/>
                    <a:pt x="4145" y="393"/>
                    <a:pt x="3896" y="278"/>
                  </a:cubicBezTo>
                  <a:lnTo>
                    <a:pt x="3350" y="1"/>
                  </a:lnTo>
                  <a:cubicBezTo>
                    <a:pt x="3068" y="436"/>
                    <a:pt x="2609" y="654"/>
                    <a:pt x="2148" y="654"/>
                  </a:cubicBezTo>
                  <a:cubicBezTo>
                    <a:pt x="1688" y="654"/>
                    <a:pt x="1226" y="436"/>
                    <a:pt x="939" y="1"/>
                  </a:cubicBez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9"/>
            <p:cNvSpPr/>
            <p:nvPr/>
          </p:nvSpPr>
          <p:spPr>
            <a:xfrm>
              <a:off x="3130629" y="2174106"/>
              <a:ext cx="75419" cy="61711"/>
            </a:xfrm>
            <a:custGeom>
              <a:avLst/>
              <a:gdLst/>
              <a:ahLst/>
              <a:cxnLst/>
              <a:rect l="l" t="t" r="r" b="b"/>
              <a:pathLst>
                <a:path w="2872" h="2350" extrusionOk="0">
                  <a:moveTo>
                    <a:pt x="1112" y="1"/>
                  </a:moveTo>
                  <a:cubicBezTo>
                    <a:pt x="1021" y="1"/>
                    <a:pt x="931" y="49"/>
                    <a:pt x="890" y="139"/>
                  </a:cubicBezTo>
                  <a:cubicBezTo>
                    <a:pt x="814" y="302"/>
                    <a:pt x="699" y="445"/>
                    <a:pt x="565" y="570"/>
                  </a:cubicBezTo>
                  <a:cubicBezTo>
                    <a:pt x="440" y="684"/>
                    <a:pt x="297" y="780"/>
                    <a:pt x="144" y="857"/>
                  </a:cubicBezTo>
                  <a:cubicBezTo>
                    <a:pt x="48" y="905"/>
                    <a:pt x="0" y="1000"/>
                    <a:pt x="19" y="1106"/>
                  </a:cubicBezTo>
                  <a:cubicBezTo>
                    <a:pt x="105" y="1814"/>
                    <a:pt x="718" y="2350"/>
                    <a:pt x="1436" y="2350"/>
                  </a:cubicBezTo>
                  <a:cubicBezTo>
                    <a:pt x="2182" y="2350"/>
                    <a:pt x="2804" y="1775"/>
                    <a:pt x="2871" y="1029"/>
                  </a:cubicBezTo>
                  <a:cubicBezTo>
                    <a:pt x="2871" y="962"/>
                    <a:pt x="2842" y="885"/>
                    <a:pt x="2785" y="838"/>
                  </a:cubicBezTo>
                  <a:cubicBezTo>
                    <a:pt x="2316" y="445"/>
                    <a:pt x="1761" y="158"/>
                    <a:pt x="1158" y="5"/>
                  </a:cubicBezTo>
                  <a:cubicBezTo>
                    <a:pt x="1143" y="2"/>
                    <a:pt x="1127" y="1"/>
                    <a:pt x="1112" y="1"/>
                  </a:cubicBezTo>
                  <a:close/>
                </a:path>
              </a:pathLst>
            </a:custGeom>
            <a:solidFill>
              <a:srgbClr val="BBC6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9"/>
            <p:cNvSpPr/>
            <p:nvPr/>
          </p:nvSpPr>
          <p:spPr>
            <a:xfrm>
              <a:off x="3130629" y="2174106"/>
              <a:ext cx="75419" cy="61212"/>
            </a:xfrm>
            <a:custGeom>
              <a:avLst/>
              <a:gdLst/>
              <a:ahLst/>
              <a:cxnLst/>
              <a:rect l="l" t="t" r="r" b="b"/>
              <a:pathLst>
                <a:path w="2872" h="2331" extrusionOk="0">
                  <a:moveTo>
                    <a:pt x="1112" y="1"/>
                  </a:moveTo>
                  <a:cubicBezTo>
                    <a:pt x="1021" y="1"/>
                    <a:pt x="931" y="49"/>
                    <a:pt x="890" y="139"/>
                  </a:cubicBezTo>
                  <a:cubicBezTo>
                    <a:pt x="833" y="254"/>
                    <a:pt x="766" y="359"/>
                    <a:pt x="670" y="455"/>
                  </a:cubicBezTo>
                  <a:cubicBezTo>
                    <a:pt x="641" y="493"/>
                    <a:pt x="603" y="531"/>
                    <a:pt x="565" y="570"/>
                  </a:cubicBezTo>
                  <a:cubicBezTo>
                    <a:pt x="440" y="675"/>
                    <a:pt x="297" y="771"/>
                    <a:pt x="144" y="857"/>
                  </a:cubicBezTo>
                  <a:cubicBezTo>
                    <a:pt x="48" y="895"/>
                    <a:pt x="0" y="1000"/>
                    <a:pt x="10" y="1106"/>
                  </a:cubicBezTo>
                  <a:cubicBezTo>
                    <a:pt x="96" y="1728"/>
                    <a:pt x="584" y="2235"/>
                    <a:pt x="1215" y="2331"/>
                  </a:cubicBezTo>
                  <a:cubicBezTo>
                    <a:pt x="890" y="2130"/>
                    <a:pt x="699" y="1775"/>
                    <a:pt x="718" y="1393"/>
                  </a:cubicBezTo>
                  <a:lnTo>
                    <a:pt x="718" y="1048"/>
                  </a:lnTo>
                  <a:cubicBezTo>
                    <a:pt x="775" y="1010"/>
                    <a:pt x="823" y="972"/>
                    <a:pt x="881" y="924"/>
                  </a:cubicBezTo>
                  <a:cubicBezTo>
                    <a:pt x="1014" y="809"/>
                    <a:pt x="1129" y="665"/>
                    <a:pt x="1225" y="522"/>
                  </a:cubicBezTo>
                  <a:cubicBezTo>
                    <a:pt x="1684" y="665"/>
                    <a:pt x="2106" y="895"/>
                    <a:pt x="2469" y="1201"/>
                  </a:cubicBezTo>
                  <a:cubicBezTo>
                    <a:pt x="2517" y="1240"/>
                    <a:pt x="2632" y="1345"/>
                    <a:pt x="2756" y="1460"/>
                  </a:cubicBezTo>
                  <a:cubicBezTo>
                    <a:pt x="2814" y="1326"/>
                    <a:pt x="2852" y="1182"/>
                    <a:pt x="2862" y="1029"/>
                  </a:cubicBezTo>
                  <a:cubicBezTo>
                    <a:pt x="2871" y="952"/>
                    <a:pt x="2842" y="885"/>
                    <a:pt x="2785" y="838"/>
                  </a:cubicBezTo>
                  <a:cubicBezTo>
                    <a:pt x="2316" y="445"/>
                    <a:pt x="1761" y="158"/>
                    <a:pt x="1158" y="5"/>
                  </a:cubicBezTo>
                  <a:cubicBezTo>
                    <a:pt x="1143" y="2"/>
                    <a:pt x="1127" y="1"/>
                    <a:pt x="1112" y="1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9"/>
            <p:cNvSpPr/>
            <p:nvPr/>
          </p:nvSpPr>
          <p:spPr>
            <a:xfrm>
              <a:off x="3111775" y="2268957"/>
              <a:ext cx="25157" cy="43513"/>
            </a:xfrm>
            <a:custGeom>
              <a:avLst/>
              <a:gdLst/>
              <a:ahLst/>
              <a:cxnLst/>
              <a:rect l="l" t="t" r="r" b="b"/>
              <a:pathLst>
                <a:path w="958" h="1657" extrusionOk="0">
                  <a:moveTo>
                    <a:pt x="153" y="1"/>
                  </a:moveTo>
                  <a:cubicBezTo>
                    <a:pt x="58" y="125"/>
                    <a:pt x="0" y="279"/>
                    <a:pt x="0" y="432"/>
                  </a:cubicBezTo>
                  <a:lnTo>
                    <a:pt x="0" y="1417"/>
                  </a:lnTo>
                  <a:cubicBezTo>
                    <a:pt x="0" y="1551"/>
                    <a:pt x="115" y="1657"/>
                    <a:pt x="240" y="1657"/>
                  </a:cubicBezTo>
                  <a:lnTo>
                    <a:pt x="957" y="1657"/>
                  </a:lnTo>
                  <a:lnTo>
                    <a:pt x="957" y="881"/>
                  </a:lnTo>
                  <a:cubicBezTo>
                    <a:pt x="957" y="738"/>
                    <a:pt x="890" y="594"/>
                    <a:pt x="785" y="508"/>
                  </a:cubicBezTo>
                  <a:lnTo>
                    <a:pt x="153" y="1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9"/>
            <p:cNvSpPr/>
            <p:nvPr/>
          </p:nvSpPr>
          <p:spPr>
            <a:xfrm>
              <a:off x="3199720" y="2268957"/>
              <a:ext cx="25157" cy="43513"/>
            </a:xfrm>
            <a:custGeom>
              <a:avLst/>
              <a:gdLst/>
              <a:ahLst/>
              <a:cxnLst/>
              <a:rect l="l" t="t" r="r" b="b"/>
              <a:pathLst>
                <a:path w="958" h="1657" extrusionOk="0">
                  <a:moveTo>
                    <a:pt x="814" y="1"/>
                  </a:moveTo>
                  <a:lnTo>
                    <a:pt x="183" y="508"/>
                  </a:lnTo>
                  <a:cubicBezTo>
                    <a:pt x="68" y="594"/>
                    <a:pt x="1" y="738"/>
                    <a:pt x="1" y="881"/>
                  </a:cubicBezTo>
                  <a:lnTo>
                    <a:pt x="1" y="1657"/>
                  </a:lnTo>
                  <a:lnTo>
                    <a:pt x="719" y="1657"/>
                  </a:lnTo>
                  <a:cubicBezTo>
                    <a:pt x="853" y="1657"/>
                    <a:pt x="958" y="1551"/>
                    <a:pt x="958" y="1417"/>
                  </a:cubicBezTo>
                  <a:lnTo>
                    <a:pt x="958" y="432"/>
                  </a:lnTo>
                  <a:cubicBezTo>
                    <a:pt x="958" y="279"/>
                    <a:pt x="900" y="125"/>
                    <a:pt x="814" y="1"/>
                  </a:cubicBez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9"/>
            <p:cNvSpPr/>
            <p:nvPr/>
          </p:nvSpPr>
          <p:spPr>
            <a:xfrm>
              <a:off x="3325636" y="2149343"/>
              <a:ext cx="30934" cy="67882"/>
            </a:xfrm>
            <a:custGeom>
              <a:avLst/>
              <a:gdLst/>
              <a:ahLst/>
              <a:cxnLst/>
              <a:rect l="l" t="t" r="r" b="b"/>
              <a:pathLst>
                <a:path w="1178" h="2585" extrusionOk="0">
                  <a:moveTo>
                    <a:pt x="699" y="1"/>
                  </a:moveTo>
                  <a:cubicBezTo>
                    <a:pt x="316" y="1"/>
                    <a:pt x="1" y="316"/>
                    <a:pt x="1" y="699"/>
                  </a:cubicBezTo>
                  <a:lnTo>
                    <a:pt x="1" y="862"/>
                  </a:lnTo>
                  <a:cubicBezTo>
                    <a:pt x="1" y="1063"/>
                    <a:pt x="29" y="1273"/>
                    <a:pt x="96" y="1465"/>
                  </a:cubicBezTo>
                  <a:lnTo>
                    <a:pt x="470" y="2585"/>
                  </a:lnTo>
                  <a:lnTo>
                    <a:pt x="1178" y="2585"/>
                  </a:lnTo>
                  <a:lnTo>
                    <a:pt x="1178" y="1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9"/>
            <p:cNvSpPr/>
            <p:nvPr/>
          </p:nvSpPr>
          <p:spPr>
            <a:xfrm>
              <a:off x="3337952" y="2143067"/>
              <a:ext cx="73922" cy="73896"/>
            </a:xfrm>
            <a:custGeom>
              <a:avLst/>
              <a:gdLst/>
              <a:ahLst/>
              <a:cxnLst/>
              <a:rect l="l" t="t" r="r" b="b"/>
              <a:pathLst>
                <a:path w="2815" h="2814" extrusionOk="0">
                  <a:moveTo>
                    <a:pt x="709" y="0"/>
                  </a:moveTo>
                  <a:cubicBezTo>
                    <a:pt x="316" y="0"/>
                    <a:pt x="1" y="316"/>
                    <a:pt x="1" y="708"/>
                  </a:cubicBezTo>
                  <a:cubicBezTo>
                    <a:pt x="1" y="967"/>
                    <a:pt x="211" y="1177"/>
                    <a:pt x="469" y="1177"/>
                  </a:cubicBezTo>
                  <a:lnTo>
                    <a:pt x="2345" y="2814"/>
                  </a:lnTo>
                  <a:lnTo>
                    <a:pt x="2747" y="1426"/>
                  </a:lnTo>
                  <a:cubicBezTo>
                    <a:pt x="2795" y="1254"/>
                    <a:pt x="2814" y="1082"/>
                    <a:pt x="2814" y="909"/>
                  </a:cubicBezTo>
                  <a:lnTo>
                    <a:pt x="2814" y="469"/>
                  </a:lnTo>
                  <a:cubicBezTo>
                    <a:pt x="2814" y="211"/>
                    <a:pt x="2604" y="0"/>
                    <a:pt x="2345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9"/>
            <p:cNvSpPr/>
            <p:nvPr/>
          </p:nvSpPr>
          <p:spPr>
            <a:xfrm>
              <a:off x="3350268" y="2235554"/>
              <a:ext cx="36974" cy="27153"/>
            </a:xfrm>
            <a:custGeom>
              <a:avLst/>
              <a:gdLst/>
              <a:ahLst/>
              <a:cxnLst/>
              <a:rect l="l" t="t" r="r" b="b"/>
              <a:pathLst>
                <a:path w="1408" h="1034" extrusionOk="0">
                  <a:moveTo>
                    <a:pt x="0" y="0"/>
                  </a:moveTo>
                  <a:lnTo>
                    <a:pt x="0" y="1034"/>
                  </a:lnTo>
                  <a:lnTo>
                    <a:pt x="1407" y="1034"/>
                  </a:lnTo>
                  <a:lnTo>
                    <a:pt x="1407" y="0"/>
                  </a:ln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9"/>
            <p:cNvSpPr/>
            <p:nvPr/>
          </p:nvSpPr>
          <p:spPr>
            <a:xfrm>
              <a:off x="3350268" y="2235554"/>
              <a:ext cx="36974" cy="14916"/>
            </a:xfrm>
            <a:custGeom>
              <a:avLst/>
              <a:gdLst/>
              <a:ahLst/>
              <a:cxnLst/>
              <a:rect l="l" t="t" r="r" b="b"/>
              <a:pathLst>
                <a:path w="1408" h="568" extrusionOk="0">
                  <a:moveTo>
                    <a:pt x="0" y="0"/>
                  </a:moveTo>
                  <a:lnTo>
                    <a:pt x="0" y="431"/>
                  </a:lnTo>
                  <a:cubicBezTo>
                    <a:pt x="225" y="522"/>
                    <a:pt x="465" y="567"/>
                    <a:pt x="704" y="567"/>
                  </a:cubicBezTo>
                  <a:cubicBezTo>
                    <a:pt x="943" y="567"/>
                    <a:pt x="1182" y="522"/>
                    <a:pt x="1407" y="431"/>
                  </a:cubicBezTo>
                  <a:lnTo>
                    <a:pt x="1407" y="0"/>
                  </a:lnTo>
                  <a:close/>
                </a:path>
              </a:pathLst>
            </a:custGeom>
            <a:solidFill>
              <a:srgbClr val="99A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9"/>
            <p:cNvSpPr/>
            <p:nvPr/>
          </p:nvSpPr>
          <p:spPr>
            <a:xfrm>
              <a:off x="3307044" y="2250365"/>
              <a:ext cx="123658" cy="62367"/>
            </a:xfrm>
            <a:custGeom>
              <a:avLst/>
              <a:gdLst/>
              <a:ahLst/>
              <a:cxnLst/>
              <a:rect l="l" t="t" r="r" b="b"/>
              <a:pathLst>
                <a:path w="4709" h="2375" extrusionOk="0">
                  <a:moveTo>
                    <a:pt x="1646" y="1"/>
                  </a:moveTo>
                  <a:lnTo>
                    <a:pt x="517" y="326"/>
                  </a:lnTo>
                  <a:cubicBezTo>
                    <a:pt x="211" y="412"/>
                    <a:pt x="0" y="690"/>
                    <a:pt x="0" y="1006"/>
                  </a:cubicBezTo>
                  <a:lnTo>
                    <a:pt x="0" y="2135"/>
                  </a:lnTo>
                  <a:cubicBezTo>
                    <a:pt x="0" y="2269"/>
                    <a:pt x="115" y="2374"/>
                    <a:pt x="240" y="2374"/>
                  </a:cubicBezTo>
                  <a:lnTo>
                    <a:pt x="4470" y="2374"/>
                  </a:lnTo>
                  <a:cubicBezTo>
                    <a:pt x="4594" y="2374"/>
                    <a:pt x="4709" y="2269"/>
                    <a:pt x="4709" y="2135"/>
                  </a:cubicBezTo>
                  <a:lnTo>
                    <a:pt x="4709" y="1006"/>
                  </a:lnTo>
                  <a:cubicBezTo>
                    <a:pt x="4709" y="690"/>
                    <a:pt x="4489" y="412"/>
                    <a:pt x="4183" y="326"/>
                  </a:cubicBezTo>
                  <a:lnTo>
                    <a:pt x="3053" y="1"/>
                  </a:lnTo>
                  <a:lnTo>
                    <a:pt x="2355" y="470"/>
                  </a:lnTo>
                  <a:lnTo>
                    <a:pt x="164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9"/>
            <p:cNvSpPr/>
            <p:nvPr/>
          </p:nvSpPr>
          <p:spPr>
            <a:xfrm>
              <a:off x="3362584" y="2262681"/>
              <a:ext cx="12342" cy="49789"/>
            </a:xfrm>
            <a:custGeom>
              <a:avLst/>
              <a:gdLst/>
              <a:ahLst/>
              <a:cxnLst/>
              <a:rect l="l" t="t" r="r" b="b"/>
              <a:pathLst>
                <a:path w="470" h="1896" extrusionOk="0">
                  <a:moveTo>
                    <a:pt x="115" y="1"/>
                  </a:moveTo>
                  <a:lnTo>
                    <a:pt x="0" y="1896"/>
                  </a:lnTo>
                  <a:lnTo>
                    <a:pt x="469" y="1896"/>
                  </a:lnTo>
                  <a:lnTo>
                    <a:pt x="355" y="1"/>
                  </a:lnTo>
                  <a:close/>
                </a:path>
              </a:pathLst>
            </a:custGeom>
            <a:solidFill>
              <a:srgbClr val="617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9"/>
            <p:cNvSpPr/>
            <p:nvPr/>
          </p:nvSpPr>
          <p:spPr>
            <a:xfrm>
              <a:off x="3331676" y="2173948"/>
              <a:ext cx="74158" cy="67646"/>
            </a:xfrm>
            <a:custGeom>
              <a:avLst/>
              <a:gdLst/>
              <a:ahLst/>
              <a:cxnLst/>
              <a:rect l="l" t="t" r="r" b="b"/>
              <a:pathLst>
                <a:path w="2824" h="2576" extrusionOk="0">
                  <a:moveTo>
                    <a:pt x="878" y="0"/>
                  </a:moveTo>
                  <a:cubicBezTo>
                    <a:pt x="764" y="0"/>
                    <a:pt x="653" y="48"/>
                    <a:pt x="565" y="135"/>
                  </a:cubicBezTo>
                  <a:lnTo>
                    <a:pt x="144" y="556"/>
                  </a:lnTo>
                  <a:cubicBezTo>
                    <a:pt x="58" y="652"/>
                    <a:pt x="0" y="767"/>
                    <a:pt x="0" y="891"/>
                  </a:cubicBezTo>
                  <a:lnTo>
                    <a:pt x="0" y="1169"/>
                  </a:lnTo>
                  <a:cubicBezTo>
                    <a:pt x="0" y="1944"/>
                    <a:pt x="632" y="2576"/>
                    <a:pt x="1417" y="2576"/>
                  </a:cubicBezTo>
                  <a:cubicBezTo>
                    <a:pt x="2192" y="2576"/>
                    <a:pt x="2824" y="1944"/>
                    <a:pt x="2824" y="1169"/>
                  </a:cubicBezTo>
                  <a:lnTo>
                    <a:pt x="2824" y="872"/>
                  </a:lnTo>
                  <a:cubicBezTo>
                    <a:pt x="2824" y="738"/>
                    <a:pt x="2776" y="623"/>
                    <a:pt x="2690" y="537"/>
                  </a:cubicBezTo>
                  <a:cubicBezTo>
                    <a:pt x="2326" y="183"/>
                    <a:pt x="1656" y="21"/>
                    <a:pt x="909" y="1"/>
                  </a:cubicBezTo>
                  <a:cubicBezTo>
                    <a:pt x="899" y="1"/>
                    <a:pt x="889" y="0"/>
                    <a:pt x="878" y="0"/>
                  </a:cubicBezTo>
                  <a:close/>
                </a:path>
              </a:pathLst>
            </a:custGeom>
            <a:solidFill>
              <a:srgbClr val="BBC6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9"/>
            <p:cNvSpPr/>
            <p:nvPr/>
          </p:nvSpPr>
          <p:spPr>
            <a:xfrm>
              <a:off x="3331676" y="2173975"/>
              <a:ext cx="73896" cy="66123"/>
            </a:xfrm>
            <a:custGeom>
              <a:avLst/>
              <a:gdLst/>
              <a:ahLst/>
              <a:cxnLst/>
              <a:rect l="l" t="t" r="r" b="b"/>
              <a:pathLst>
                <a:path w="2814" h="2518" extrusionOk="0">
                  <a:moveTo>
                    <a:pt x="909" y="0"/>
                  </a:moveTo>
                  <a:cubicBezTo>
                    <a:pt x="785" y="0"/>
                    <a:pt x="661" y="48"/>
                    <a:pt x="565" y="134"/>
                  </a:cubicBezTo>
                  <a:lnTo>
                    <a:pt x="144" y="565"/>
                  </a:lnTo>
                  <a:cubicBezTo>
                    <a:pt x="58" y="651"/>
                    <a:pt x="0" y="766"/>
                    <a:pt x="0" y="890"/>
                  </a:cubicBezTo>
                  <a:lnTo>
                    <a:pt x="0" y="1168"/>
                  </a:lnTo>
                  <a:cubicBezTo>
                    <a:pt x="0" y="1800"/>
                    <a:pt x="421" y="2345"/>
                    <a:pt x="1024" y="2517"/>
                  </a:cubicBezTo>
                  <a:cubicBezTo>
                    <a:pt x="823" y="2269"/>
                    <a:pt x="708" y="1962"/>
                    <a:pt x="708" y="1637"/>
                  </a:cubicBezTo>
                  <a:lnTo>
                    <a:pt x="708" y="957"/>
                  </a:lnTo>
                  <a:cubicBezTo>
                    <a:pt x="708" y="692"/>
                    <a:pt x="919" y="487"/>
                    <a:pt x="1172" y="487"/>
                  </a:cubicBezTo>
                  <a:cubicBezTo>
                    <a:pt x="1184" y="487"/>
                    <a:pt x="1195" y="488"/>
                    <a:pt x="1206" y="489"/>
                  </a:cubicBezTo>
                  <a:cubicBezTo>
                    <a:pt x="1685" y="517"/>
                    <a:pt x="2383" y="594"/>
                    <a:pt x="2814" y="804"/>
                  </a:cubicBezTo>
                  <a:cubicBezTo>
                    <a:pt x="2804" y="699"/>
                    <a:pt x="2757" y="613"/>
                    <a:pt x="2690" y="536"/>
                  </a:cubicBezTo>
                  <a:cubicBezTo>
                    <a:pt x="2326" y="182"/>
                    <a:pt x="1656" y="20"/>
                    <a:pt x="909" y="0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9"/>
            <p:cNvSpPr/>
            <p:nvPr/>
          </p:nvSpPr>
          <p:spPr>
            <a:xfrm>
              <a:off x="3307281" y="2266200"/>
              <a:ext cx="24921" cy="46533"/>
            </a:xfrm>
            <a:custGeom>
              <a:avLst/>
              <a:gdLst/>
              <a:ahLst/>
              <a:cxnLst/>
              <a:rect l="l" t="t" r="r" b="b"/>
              <a:pathLst>
                <a:path w="949" h="1772" extrusionOk="0">
                  <a:moveTo>
                    <a:pt x="125" y="1"/>
                  </a:moveTo>
                  <a:cubicBezTo>
                    <a:pt x="49" y="125"/>
                    <a:pt x="1" y="259"/>
                    <a:pt x="1" y="403"/>
                  </a:cubicBezTo>
                  <a:lnTo>
                    <a:pt x="1" y="1532"/>
                  </a:lnTo>
                  <a:cubicBezTo>
                    <a:pt x="1" y="1666"/>
                    <a:pt x="106" y="1771"/>
                    <a:pt x="240" y="1771"/>
                  </a:cubicBezTo>
                  <a:lnTo>
                    <a:pt x="948" y="1771"/>
                  </a:lnTo>
                  <a:lnTo>
                    <a:pt x="948" y="1101"/>
                  </a:lnTo>
                  <a:lnTo>
                    <a:pt x="929" y="1101"/>
                  </a:lnTo>
                  <a:cubicBezTo>
                    <a:pt x="929" y="910"/>
                    <a:pt x="862" y="738"/>
                    <a:pt x="728" y="604"/>
                  </a:cubicBezTo>
                  <a:lnTo>
                    <a:pt x="12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9"/>
            <p:cNvSpPr/>
            <p:nvPr/>
          </p:nvSpPr>
          <p:spPr>
            <a:xfrm>
              <a:off x="3405545" y="2266200"/>
              <a:ext cx="24658" cy="46533"/>
            </a:xfrm>
            <a:custGeom>
              <a:avLst/>
              <a:gdLst/>
              <a:ahLst/>
              <a:cxnLst/>
              <a:rect l="l" t="t" r="r" b="b"/>
              <a:pathLst>
                <a:path w="939" h="1772" extrusionOk="0">
                  <a:moveTo>
                    <a:pt x="814" y="1"/>
                  </a:moveTo>
                  <a:lnTo>
                    <a:pt x="211" y="604"/>
                  </a:lnTo>
                  <a:cubicBezTo>
                    <a:pt x="78" y="738"/>
                    <a:pt x="11" y="910"/>
                    <a:pt x="11" y="1101"/>
                  </a:cubicBezTo>
                  <a:lnTo>
                    <a:pt x="1" y="1101"/>
                  </a:lnTo>
                  <a:lnTo>
                    <a:pt x="1" y="1771"/>
                  </a:lnTo>
                  <a:lnTo>
                    <a:pt x="700" y="1771"/>
                  </a:lnTo>
                  <a:cubicBezTo>
                    <a:pt x="834" y="1771"/>
                    <a:pt x="939" y="1666"/>
                    <a:pt x="939" y="1532"/>
                  </a:cubicBezTo>
                  <a:lnTo>
                    <a:pt x="939" y="403"/>
                  </a:lnTo>
                  <a:cubicBezTo>
                    <a:pt x="939" y="259"/>
                    <a:pt x="891" y="125"/>
                    <a:pt x="814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9"/>
            <p:cNvSpPr/>
            <p:nvPr/>
          </p:nvSpPr>
          <p:spPr>
            <a:xfrm>
              <a:off x="3362584" y="2262681"/>
              <a:ext cx="12342" cy="12342"/>
            </a:xfrm>
            <a:custGeom>
              <a:avLst/>
              <a:gdLst/>
              <a:ahLst/>
              <a:cxnLst/>
              <a:rect l="l" t="t" r="r" b="b"/>
              <a:pathLst>
                <a:path w="470" h="470" extrusionOk="0">
                  <a:moveTo>
                    <a:pt x="0" y="1"/>
                  </a:moveTo>
                  <a:lnTo>
                    <a:pt x="0" y="374"/>
                  </a:lnTo>
                  <a:cubicBezTo>
                    <a:pt x="0" y="431"/>
                    <a:pt x="39" y="470"/>
                    <a:pt x="96" y="470"/>
                  </a:cubicBezTo>
                  <a:lnTo>
                    <a:pt x="374" y="470"/>
                  </a:lnTo>
                  <a:cubicBezTo>
                    <a:pt x="422" y="470"/>
                    <a:pt x="469" y="431"/>
                    <a:pt x="469" y="374"/>
                  </a:cubicBezTo>
                  <a:lnTo>
                    <a:pt x="469" y="1"/>
                  </a:lnTo>
                  <a:close/>
                </a:path>
              </a:pathLst>
            </a:custGeom>
            <a:solidFill>
              <a:srgbClr val="4760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9"/>
            <p:cNvSpPr/>
            <p:nvPr/>
          </p:nvSpPr>
          <p:spPr>
            <a:xfrm>
              <a:off x="3343493" y="2245481"/>
              <a:ext cx="25393" cy="25971"/>
            </a:xfrm>
            <a:custGeom>
              <a:avLst/>
              <a:gdLst/>
              <a:ahLst/>
              <a:cxnLst/>
              <a:rect l="l" t="t" r="r" b="b"/>
              <a:pathLst>
                <a:path w="967" h="989" extrusionOk="0">
                  <a:moveTo>
                    <a:pt x="221" y="0"/>
                  </a:moveTo>
                  <a:cubicBezTo>
                    <a:pt x="190" y="0"/>
                    <a:pt x="160" y="15"/>
                    <a:pt x="144" y="43"/>
                  </a:cubicBezTo>
                  <a:lnTo>
                    <a:pt x="0" y="263"/>
                  </a:lnTo>
                  <a:lnTo>
                    <a:pt x="354" y="914"/>
                  </a:lnTo>
                  <a:cubicBezTo>
                    <a:pt x="378" y="963"/>
                    <a:pt x="430" y="988"/>
                    <a:pt x="481" y="988"/>
                  </a:cubicBezTo>
                  <a:cubicBezTo>
                    <a:pt x="510" y="988"/>
                    <a:pt x="540" y="980"/>
                    <a:pt x="565" y="962"/>
                  </a:cubicBezTo>
                  <a:lnTo>
                    <a:pt x="967" y="656"/>
                  </a:lnTo>
                  <a:lnTo>
                    <a:pt x="287" y="24"/>
                  </a:lnTo>
                  <a:cubicBezTo>
                    <a:pt x="267" y="8"/>
                    <a:pt x="244" y="0"/>
                    <a:pt x="221" y="0"/>
                  </a:cubicBezTo>
                  <a:close/>
                </a:path>
              </a:pathLst>
            </a:custGeom>
            <a:solidFill>
              <a:srgbClr val="5B7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9"/>
            <p:cNvSpPr/>
            <p:nvPr/>
          </p:nvSpPr>
          <p:spPr>
            <a:xfrm>
              <a:off x="3368860" y="2245559"/>
              <a:ext cx="25420" cy="26076"/>
            </a:xfrm>
            <a:custGeom>
              <a:avLst/>
              <a:gdLst/>
              <a:ahLst/>
              <a:cxnLst/>
              <a:rect l="l" t="t" r="r" b="b"/>
              <a:pathLst>
                <a:path w="968" h="993" extrusionOk="0">
                  <a:moveTo>
                    <a:pt x="748" y="0"/>
                  </a:moveTo>
                  <a:cubicBezTo>
                    <a:pt x="725" y="0"/>
                    <a:pt x="701" y="10"/>
                    <a:pt x="680" y="31"/>
                  </a:cubicBezTo>
                  <a:lnTo>
                    <a:pt x="1" y="653"/>
                  </a:lnTo>
                  <a:lnTo>
                    <a:pt x="393" y="959"/>
                  </a:lnTo>
                  <a:cubicBezTo>
                    <a:pt x="419" y="982"/>
                    <a:pt x="452" y="992"/>
                    <a:pt x="484" y="992"/>
                  </a:cubicBezTo>
                  <a:cubicBezTo>
                    <a:pt x="534" y="992"/>
                    <a:pt x="584" y="967"/>
                    <a:pt x="613" y="921"/>
                  </a:cubicBezTo>
                  <a:lnTo>
                    <a:pt x="967" y="260"/>
                  </a:lnTo>
                  <a:lnTo>
                    <a:pt x="824" y="50"/>
                  </a:lnTo>
                  <a:cubicBezTo>
                    <a:pt x="807" y="17"/>
                    <a:pt x="779" y="0"/>
                    <a:pt x="748" y="0"/>
                  </a:cubicBezTo>
                  <a:close/>
                </a:path>
              </a:pathLst>
            </a:custGeom>
            <a:solidFill>
              <a:srgbClr val="5B7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9"/>
            <p:cNvSpPr/>
            <p:nvPr/>
          </p:nvSpPr>
          <p:spPr>
            <a:xfrm>
              <a:off x="3163297" y="1993516"/>
              <a:ext cx="174419" cy="150233"/>
            </a:xfrm>
            <a:custGeom>
              <a:avLst/>
              <a:gdLst/>
              <a:ahLst/>
              <a:cxnLst/>
              <a:rect l="l" t="t" r="r" b="b"/>
              <a:pathLst>
                <a:path w="6642" h="5721" extrusionOk="0">
                  <a:moveTo>
                    <a:pt x="584" y="1"/>
                  </a:moveTo>
                  <a:cubicBezTo>
                    <a:pt x="259" y="1"/>
                    <a:pt x="0" y="259"/>
                    <a:pt x="0" y="585"/>
                  </a:cubicBezTo>
                  <a:lnTo>
                    <a:pt x="0" y="3714"/>
                  </a:lnTo>
                  <a:cubicBezTo>
                    <a:pt x="0" y="4040"/>
                    <a:pt x="259" y="4298"/>
                    <a:pt x="584" y="4298"/>
                  </a:cubicBezTo>
                  <a:lnTo>
                    <a:pt x="2737" y="4298"/>
                  </a:lnTo>
                  <a:lnTo>
                    <a:pt x="2412" y="5600"/>
                  </a:lnTo>
                  <a:cubicBezTo>
                    <a:pt x="2397" y="5666"/>
                    <a:pt x="2450" y="5721"/>
                    <a:pt x="2511" y="5721"/>
                  </a:cubicBezTo>
                  <a:cubicBezTo>
                    <a:pt x="2529" y="5721"/>
                    <a:pt x="2547" y="5716"/>
                    <a:pt x="2565" y="5705"/>
                  </a:cubicBezTo>
                  <a:lnTo>
                    <a:pt x="4489" y="4298"/>
                  </a:lnTo>
                  <a:lnTo>
                    <a:pt x="6049" y="4298"/>
                  </a:lnTo>
                  <a:cubicBezTo>
                    <a:pt x="6374" y="4288"/>
                    <a:pt x="6642" y="4030"/>
                    <a:pt x="6642" y="3705"/>
                  </a:cubicBezTo>
                  <a:lnTo>
                    <a:pt x="6642" y="585"/>
                  </a:lnTo>
                  <a:cubicBezTo>
                    <a:pt x="6642" y="259"/>
                    <a:pt x="6384" y="1"/>
                    <a:pt x="6058" y="1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9"/>
            <p:cNvSpPr/>
            <p:nvPr/>
          </p:nvSpPr>
          <p:spPr>
            <a:xfrm>
              <a:off x="3192446" y="2019172"/>
              <a:ext cx="28912" cy="10320"/>
            </a:xfrm>
            <a:custGeom>
              <a:avLst/>
              <a:gdLst/>
              <a:ahLst/>
              <a:cxnLst/>
              <a:rect l="l" t="t" r="r" b="b"/>
              <a:pathLst>
                <a:path w="1101" h="393" extrusionOk="0">
                  <a:moveTo>
                    <a:pt x="259" y="0"/>
                  </a:moveTo>
                  <a:cubicBezTo>
                    <a:pt x="0" y="0"/>
                    <a:pt x="0" y="393"/>
                    <a:pt x="259" y="393"/>
                  </a:cubicBezTo>
                  <a:lnTo>
                    <a:pt x="843" y="393"/>
                  </a:lnTo>
                  <a:cubicBezTo>
                    <a:pt x="1101" y="393"/>
                    <a:pt x="1101" y="0"/>
                    <a:pt x="843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9"/>
            <p:cNvSpPr/>
            <p:nvPr/>
          </p:nvSpPr>
          <p:spPr>
            <a:xfrm>
              <a:off x="3228133" y="2019172"/>
              <a:ext cx="80434" cy="10320"/>
            </a:xfrm>
            <a:custGeom>
              <a:avLst/>
              <a:gdLst/>
              <a:ahLst/>
              <a:cxnLst/>
              <a:rect l="l" t="t" r="r" b="b"/>
              <a:pathLst>
                <a:path w="3063" h="393" extrusionOk="0">
                  <a:moveTo>
                    <a:pt x="268" y="0"/>
                  </a:moveTo>
                  <a:cubicBezTo>
                    <a:pt x="0" y="0"/>
                    <a:pt x="0" y="393"/>
                    <a:pt x="268" y="393"/>
                  </a:cubicBezTo>
                  <a:lnTo>
                    <a:pt x="2804" y="393"/>
                  </a:lnTo>
                  <a:cubicBezTo>
                    <a:pt x="3063" y="393"/>
                    <a:pt x="3063" y="0"/>
                    <a:pt x="2804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9"/>
            <p:cNvSpPr/>
            <p:nvPr/>
          </p:nvSpPr>
          <p:spPr>
            <a:xfrm>
              <a:off x="3192183" y="2044802"/>
              <a:ext cx="116384" cy="10320"/>
            </a:xfrm>
            <a:custGeom>
              <a:avLst/>
              <a:gdLst/>
              <a:ahLst/>
              <a:cxnLst/>
              <a:rect l="l" t="t" r="r" b="b"/>
              <a:pathLst>
                <a:path w="4432" h="393" extrusionOk="0">
                  <a:moveTo>
                    <a:pt x="269" y="0"/>
                  </a:moveTo>
                  <a:cubicBezTo>
                    <a:pt x="1" y="0"/>
                    <a:pt x="1" y="393"/>
                    <a:pt x="269" y="393"/>
                  </a:cubicBezTo>
                  <a:lnTo>
                    <a:pt x="4173" y="393"/>
                  </a:lnTo>
                  <a:cubicBezTo>
                    <a:pt x="4432" y="393"/>
                    <a:pt x="4432" y="0"/>
                    <a:pt x="4173" y="0"/>
                  </a:cubicBezTo>
                  <a:close/>
                </a:path>
              </a:pathLst>
            </a:custGeom>
            <a:solidFill>
              <a:srgbClr val="7487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9"/>
            <p:cNvSpPr/>
            <p:nvPr/>
          </p:nvSpPr>
          <p:spPr>
            <a:xfrm>
              <a:off x="3192183" y="2070431"/>
              <a:ext cx="80461" cy="10320"/>
            </a:xfrm>
            <a:custGeom>
              <a:avLst/>
              <a:gdLst/>
              <a:ahLst/>
              <a:cxnLst/>
              <a:rect l="l" t="t" r="r" b="b"/>
              <a:pathLst>
                <a:path w="3064" h="393" extrusionOk="0">
                  <a:moveTo>
                    <a:pt x="269" y="0"/>
                  </a:moveTo>
                  <a:cubicBezTo>
                    <a:pt x="1" y="0"/>
                    <a:pt x="1" y="393"/>
                    <a:pt x="269" y="393"/>
                  </a:cubicBezTo>
                  <a:lnTo>
                    <a:pt x="2805" y="393"/>
                  </a:lnTo>
                  <a:cubicBezTo>
                    <a:pt x="3063" y="393"/>
                    <a:pt x="3063" y="0"/>
                    <a:pt x="2805" y="0"/>
                  </a:cubicBezTo>
                  <a:close/>
                </a:path>
              </a:pathLst>
            </a:custGeom>
            <a:solidFill>
              <a:srgbClr val="617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9"/>
            <p:cNvSpPr/>
            <p:nvPr/>
          </p:nvSpPr>
          <p:spPr>
            <a:xfrm>
              <a:off x="3279655" y="2070431"/>
              <a:ext cx="28912" cy="10320"/>
            </a:xfrm>
            <a:custGeom>
              <a:avLst/>
              <a:gdLst/>
              <a:ahLst/>
              <a:cxnLst/>
              <a:rect l="l" t="t" r="r" b="b"/>
              <a:pathLst>
                <a:path w="1101" h="393" extrusionOk="0">
                  <a:moveTo>
                    <a:pt x="259" y="0"/>
                  </a:moveTo>
                  <a:cubicBezTo>
                    <a:pt x="0" y="0"/>
                    <a:pt x="0" y="393"/>
                    <a:pt x="259" y="393"/>
                  </a:cubicBezTo>
                  <a:lnTo>
                    <a:pt x="842" y="393"/>
                  </a:lnTo>
                  <a:cubicBezTo>
                    <a:pt x="1101" y="393"/>
                    <a:pt x="1101" y="0"/>
                    <a:pt x="842" y="0"/>
                  </a:cubicBezTo>
                  <a:close/>
                </a:path>
              </a:pathLst>
            </a:custGeom>
            <a:solidFill>
              <a:srgbClr val="7487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p40"/>
          <p:cNvSpPr txBox="1">
            <a:spLocks noGrp="1"/>
          </p:cNvSpPr>
          <p:nvPr>
            <p:ph type="body" idx="1"/>
          </p:nvPr>
        </p:nvSpPr>
        <p:spPr>
          <a:xfrm>
            <a:off x="616650" y="1373950"/>
            <a:ext cx="7847400" cy="33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Teaching students in classrooms, seminars and/or labs</a:t>
            </a:r>
            <a:endParaRPr sz="1800"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Mentoring students</a:t>
            </a:r>
            <a:endParaRPr sz="1800"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Designing, collecting and dissemination research </a:t>
            </a:r>
            <a:endParaRPr sz="1800"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Attending and contributing to various academic and administrative committees (i.e., service)</a:t>
            </a:r>
            <a:endParaRPr sz="1800"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Work in universities</a:t>
            </a:r>
            <a:endParaRPr sz="1800"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800"/>
          </a:p>
        </p:txBody>
      </p:sp>
      <p:sp>
        <p:nvSpPr>
          <p:cNvPr id="893" name="Google Shape;893;p40"/>
          <p:cNvSpPr txBox="1">
            <a:spLocks noGrp="1"/>
          </p:cNvSpPr>
          <p:nvPr>
            <p:ph type="title"/>
          </p:nvPr>
        </p:nvSpPr>
        <p:spPr>
          <a:xfrm>
            <a:off x="602950" y="344150"/>
            <a:ext cx="8002200" cy="84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is Academia?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p41"/>
          <p:cNvSpPr txBox="1">
            <a:spLocks noGrp="1"/>
          </p:cNvSpPr>
          <p:nvPr>
            <p:ph type="title"/>
          </p:nvPr>
        </p:nvSpPr>
        <p:spPr>
          <a:xfrm>
            <a:off x="602950" y="344150"/>
            <a:ext cx="7493100" cy="84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Academia: Is it the right fit for me?</a:t>
            </a:r>
            <a:endParaRPr/>
          </a:p>
        </p:txBody>
      </p:sp>
      <p:grpSp>
        <p:nvGrpSpPr>
          <p:cNvPr id="899" name="Google Shape;899;p41"/>
          <p:cNvGrpSpPr/>
          <p:nvPr/>
        </p:nvGrpSpPr>
        <p:grpSpPr>
          <a:xfrm>
            <a:off x="3505020" y="2082239"/>
            <a:ext cx="1981568" cy="1795850"/>
            <a:chOff x="4886058" y="4291240"/>
            <a:chExt cx="346343" cy="343953"/>
          </a:xfrm>
        </p:grpSpPr>
        <p:sp>
          <p:nvSpPr>
            <p:cNvPr id="900" name="Google Shape;900;p41"/>
            <p:cNvSpPr/>
            <p:nvPr/>
          </p:nvSpPr>
          <p:spPr>
            <a:xfrm>
              <a:off x="5059479" y="4476530"/>
              <a:ext cx="54043" cy="54043"/>
            </a:xfrm>
            <a:custGeom>
              <a:avLst/>
              <a:gdLst/>
              <a:ahLst/>
              <a:cxnLst/>
              <a:rect l="l" t="t" r="r" b="b"/>
              <a:pathLst>
                <a:path w="2058" h="2058" extrusionOk="0">
                  <a:moveTo>
                    <a:pt x="0" y="0"/>
                  </a:moveTo>
                  <a:lnTo>
                    <a:pt x="1225" y="2058"/>
                  </a:lnTo>
                  <a:lnTo>
                    <a:pt x="2058" y="2058"/>
                  </a:lnTo>
                  <a:cubicBezTo>
                    <a:pt x="2058" y="919"/>
                    <a:pt x="1139" y="0"/>
                    <a:pt x="0" y="0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41"/>
            <p:cNvSpPr/>
            <p:nvPr/>
          </p:nvSpPr>
          <p:spPr>
            <a:xfrm>
              <a:off x="5005436" y="4476530"/>
              <a:ext cx="86238" cy="54043"/>
            </a:xfrm>
            <a:custGeom>
              <a:avLst/>
              <a:gdLst/>
              <a:ahLst/>
              <a:cxnLst/>
              <a:rect l="l" t="t" r="r" b="b"/>
              <a:pathLst>
                <a:path w="3284" h="2058" extrusionOk="0">
                  <a:moveTo>
                    <a:pt x="2058" y="0"/>
                  </a:moveTo>
                  <a:cubicBezTo>
                    <a:pt x="919" y="0"/>
                    <a:pt x="0" y="919"/>
                    <a:pt x="0" y="2058"/>
                  </a:cubicBezTo>
                  <a:lnTo>
                    <a:pt x="3283" y="2058"/>
                  </a:lnTo>
                  <a:cubicBezTo>
                    <a:pt x="3283" y="928"/>
                    <a:pt x="2728" y="0"/>
                    <a:pt x="205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41"/>
            <p:cNvSpPr/>
            <p:nvPr/>
          </p:nvSpPr>
          <p:spPr>
            <a:xfrm>
              <a:off x="5059715" y="4394835"/>
              <a:ext cx="29936" cy="59847"/>
            </a:xfrm>
            <a:custGeom>
              <a:avLst/>
              <a:gdLst/>
              <a:ahLst/>
              <a:cxnLst/>
              <a:rect l="l" t="t" r="r" b="b"/>
              <a:pathLst>
                <a:path w="1140" h="2279" extrusionOk="0">
                  <a:moveTo>
                    <a:pt x="1" y="1"/>
                  </a:moveTo>
                  <a:lnTo>
                    <a:pt x="1" y="2278"/>
                  </a:lnTo>
                  <a:cubicBezTo>
                    <a:pt x="632" y="2278"/>
                    <a:pt x="1140" y="1771"/>
                    <a:pt x="1140" y="1140"/>
                  </a:cubicBezTo>
                  <a:cubicBezTo>
                    <a:pt x="1140" y="518"/>
                    <a:pt x="632" y="1"/>
                    <a:pt x="1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41"/>
            <p:cNvSpPr/>
            <p:nvPr/>
          </p:nvSpPr>
          <p:spPr>
            <a:xfrm>
              <a:off x="5029070" y="4394835"/>
              <a:ext cx="45509" cy="59847"/>
            </a:xfrm>
            <a:custGeom>
              <a:avLst/>
              <a:gdLst/>
              <a:ahLst/>
              <a:cxnLst/>
              <a:rect l="l" t="t" r="r" b="b"/>
              <a:pathLst>
                <a:path w="1733" h="2279" extrusionOk="0">
                  <a:moveTo>
                    <a:pt x="1139" y="1"/>
                  </a:moveTo>
                  <a:cubicBezTo>
                    <a:pt x="517" y="1"/>
                    <a:pt x="0" y="518"/>
                    <a:pt x="0" y="1140"/>
                  </a:cubicBezTo>
                  <a:cubicBezTo>
                    <a:pt x="0" y="1771"/>
                    <a:pt x="517" y="2278"/>
                    <a:pt x="1139" y="2278"/>
                  </a:cubicBezTo>
                  <a:lnTo>
                    <a:pt x="1168" y="2278"/>
                  </a:lnTo>
                  <a:cubicBezTo>
                    <a:pt x="1483" y="2259"/>
                    <a:pt x="1732" y="1762"/>
                    <a:pt x="1732" y="1140"/>
                  </a:cubicBezTo>
                  <a:cubicBezTo>
                    <a:pt x="1732" y="527"/>
                    <a:pt x="1483" y="20"/>
                    <a:pt x="116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41"/>
            <p:cNvSpPr/>
            <p:nvPr/>
          </p:nvSpPr>
          <p:spPr>
            <a:xfrm>
              <a:off x="4886058" y="4291240"/>
              <a:ext cx="346343" cy="343953"/>
            </a:xfrm>
            <a:custGeom>
              <a:avLst/>
              <a:gdLst/>
              <a:ahLst/>
              <a:cxnLst/>
              <a:rect l="l" t="t" r="r" b="b"/>
              <a:pathLst>
                <a:path w="13189" h="13098" extrusionOk="0">
                  <a:moveTo>
                    <a:pt x="6815" y="1123"/>
                  </a:moveTo>
                  <a:cubicBezTo>
                    <a:pt x="9638" y="1237"/>
                    <a:pt x="11896" y="3506"/>
                    <a:pt x="12011" y="6329"/>
                  </a:cubicBezTo>
                  <a:lnTo>
                    <a:pt x="11514" y="6329"/>
                  </a:lnTo>
                  <a:cubicBezTo>
                    <a:pt x="11505" y="6328"/>
                    <a:pt x="11496" y="6327"/>
                    <a:pt x="11488" y="6327"/>
                  </a:cubicBezTo>
                  <a:cubicBezTo>
                    <a:pt x="11223" y="6327"/>
                    <a:pt x="11226" y="6750"/>
                    <a:pt x="11496" y="6750"/>
                  </a:cubicBezTo>
                  <a:cubicBezTo>
                    <a:pt x="11502" y="6750"/>
                    <a:pt x="11508" y="6750"/>
                    <a:pt x="11514" y="6750"/>
                  </a:cubicBezTo>
                  <a:lnTo>
                    <a:pt x="12011" y="6750"/>
                  </a:lnTo>
                  <a:cubicBezTo>
                    <a:pt x="11896" y="9573"/>
                    <a:pt x="9638" y="11832"/>
                    <a:pt x="6815" y="11946"/>
                  </a:cubicBezTo>
                  <a:lnTo>
                    <a:pt x="6805" y="11946"/>
                  </a:lnTo>
                  <a:lnTo>
                    <a:pt x="6805" y="11449"/>
                  </a:lnTo>
                  <a:cubicBezTo>
                    <a:pt x="6819" y="11300"/>
                    <a:pt x="6709" y="11226"/>
                    <a:pt x="6599" y="11226"/>
                  </a:cubicBezTo>
                  <a:cubicBezTo>
                    <a:pt x="6489" y="11226"/>
                    <a:pt x="6379" y="11300"/>
                    <a:pt x="6394" y="11449"/>
                  </a:cubicBezTo>
                  <a:lnTo>
                    <a:pt x="6394" y="11946"/>
                  </a:lnTo>
                  <a:cubicBezTo>
                    <a:pt x="3561" y="11832"/>
                    <a:pt x="1302" y="9573"/>
                    <a:pt x="1187" y="6750"/>
                  </a:cubicBezTo>
                  <a:lnTo>
                    <a:pt x="1695" y="6750"/>
                  </a:lnTo>
                  <a:cubicBezTo>
                    <a:pt x="1943" y="6721"/>
                    <a:pt x="1943" y="6348"/>
                    <a:pt x="1695" y="6329"/>
                  </a:cubicBezTo>
                  <a:lnTo>
                    <a:pt x="1187" y="6329"/>
                  </a:lnTo>
                  <a:cubicBezTo>
                    <a:pt x="1302" y="3506"/>
                    <a:pt x="3570" y="1237"/>
                    <a:pt x="6394" y="1123"/>
                  </a:cubicBezTo>
                  <a:lnTo>
                    <a:pt x="6394" y="1620"/>
                  </a:lnTo>
                  <a:cubicBezTo>
                    <a:pt x="6403" y="1749"/>
                    <a:pt x="6501" y="1814"/>
                    <a:pt x="6601" y="1814"/>
                  </a:cubicBezTo>
                  <a:cubicBezTo>
                    <a:pt x="6700" y="1814"/>
                    <a:pt x="6800" y="1749"/>
                    <a:pt x="6815" y="1620"/>
                  </a:cubicBezTo>
                  <a:lnTo>
                    <a:pt x="6815" y="1123"/>
                  </a:lnTo>
                  <a:close/>
                  <a:moveTo>
                    <a:pt x="6595" y="0"/>
                  </a:moveTo>
                  <a:cubicBezTo>
                    <a:pt x="6494" y="0"/>
                    <a:pt x="6394" y="65"/>
                    <a:pt x="6384" y="194"/>
                  </a:cubicBezTo>
                  <a:lnTo>
                    <a:pt x="6384" y="701"/>
                  </a:lnTo>
                  <a:cubicBezTo>
                    <a:pt x="3331" y="816"/>
                    <a:pt x="881" y="3266"/>
                    <a:pt x="766" y="6329"/>
                  </a:cubicBezTo>
                  <a:lnTo>
                    <a:pt x="259" y="6329"/>
                  </a:lnTo>
                  <a:cubicBezTo>
                    <a:pt x="1" y="6348"/>
                    <a:pt x="1" y="6721"/>
                    <a:pt x="259" y="6740"/>
                  </a:cubicBezTo>
                  <a:lnTo>
                    <a:pt x="766" y="6740"/>
                  </a:lnTo>
                  <a:cubicBezTo>
                    <a:pt x="881" y="9803"/>
                    <a:pt x="3331" y="12253"/>
                    <a:pt x="6384" y="12368"/>
                  </a:cubicBezTo>
                  <a:lnTo>
                    <a:pt x="6384" y="12875"/>
                  </a:lnTo>
                  <a:cubicBezTo>
                    <a:pt x="6374" y="13023"/>
                    <a:pt x="6484" y="13097"/>
                    <a:pt x="6595" y="13097"/>
                  </a:cubicBezTo>
                  <a:cubicBezTo>
                    <a:pt x="6705" y="13097"/>
                    <a:pt x="6815" y="13023"/>
                    <a:pt x="6805" y="12875"/>
                  </a:cubicBezTo>
                  <a:lnTo>
                    <a:pt x="6805" y="12368"/>
                  </a:lnTo>
                  <a:cubicBezTo>
                    <a:pt x="9858" y="12253"/>
                    <a:pt x="12318" y="9803"/>
                    <a:pt x="12432" y="6740"/>
                  </a:cubicBezTo>
                  <a:lnTo>
                    <a:pt x="12940" y="6740"/>
                  </a:lnTo>
                  <a:cubicBezTo>
                    <a:pt x="13188" y="6721"/>
                    <a:pt x="13188" y="6348"/>
                    <a:pt x="12940" y="6329"/>
                  </a:cubicBezTo>
                  <a:lnTo>
                    <a:pt x="12432" y="6329"/>
                  </a:lnTo>
                  <a:cubicBezTo>
                    <a:pt x="12318" y="3266"/>
                    <a:pt x="9858" y="816"/>
                    <a:pt x="6805" y="701"/>
                  </a:cubicBezTo>
                  <a:lnTo>
                    <a:pt x="6805" y="194"/>
                  </a:lnTo>
                  <a:cubicBezTo>
                    <a:pt x="6795" y="65"/>
                    <a:pt x="6695" y="0"/>
                    <a:pt x="659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5" name="Google Shape;905;p41"/>
          <p:cNvSpPr txBox="1"/>
          <p:nvPr/>
        </p:nvSpPr>
        <p:spPr>
          <a:xfrm>
            <a:off x="1676375" y="3444000"/>
            <a:ext cx="1981500" cy="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rPr>
              <a:t>Critical thinking</a:t>
            </a:r>
            <a:endParaRPr sz="1800">
              <a:solidFill>
                <a:schemeClr val="dk1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906" name="Google Shape;906;p41"/>
          <p:cNvSpPr txBox="1"/>
          <p:nvPr/>
        </p:nvSpPr>
        <p:spPr>
          <a:xfrm>
            <a:off x="5556100" y="2723938"/>
            <a:ext cx="2058300" cy="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rPr>
              <a:t>Articulated</a:t>
            </a:r>
            <a:endParaRPr sz="1800">
              <a:solidFill>
                <a:schemeClr val="dk1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907" name="Google Shape;907;p41"/>
          <p:cNvSpPr txBox="1"/>
          <p:nvPr/>
        </p:nvSpPr>
        <p:spPr>
          <a:xfrm>
            <a:off x="5278100" y="2003875"/>
            <a:ext cx="2058300" cy="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rPr>
              <a:t>Patience</a:t>
            </a:r>
            <a:endParaRPr sz="1800">
              <a:solidFill>
                <a:schemeClr val="dk1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908" name="Google Shape;908;p41"/>
          <p:cNvSpPr txBox="1"/>
          <p:nvPr/>
        </p:nvSpPr>
        <p:spPr>
          <a:xfrm>
            <a:off x="2071950" y="2763125"/>
            <a:ext cx="1262400" cy="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rPr>
              <a:t>Organized</a:t>
            </a:r>
            <a:endParaRPr sz="1800">
              <a:solidFill>
                <a:schemeClr val="dk1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909" name="Google Shape;909;p41"/>
          <p:cNvSpPr txBox="1"/>
          <p:nvPr/>
        </p:nvSpPr>
        <p:spPr>
          <a:xfrm>
            <a:off x="2489352" y="2003875"/>
            <a:ext cx="1168500" cy="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rPr>
              <a:t>Creativity</a:t>
            </a:r>
            <a:endParaRPr sz="1800">
              <a:solidFill>
                <a:schemeClr val="dk1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910" name="Google Shape;910;p41"/>
          <p:cNvSpPr txBox="1"/>
          <p:nvPr/>
        </p:nvSpPr>
        <p:spPr>
          <a:xfrm>
            <a:off x="5278100" y="3444025"/>
            <a:ext cx="2058300" cy="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rPr>
              <a:t>Entrepreneurship</a:t>
            </a:r>
            <a:endParaRPr sz="1800">
              <a:solidFill>
                <a:schemeClr val="dk1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p42"/>
          <p:cNvSpPr txBox="1">
            <a:spLocks noGrp="1"/>
          </p:cNvSpPr>
          <p:nvPr>
            <p:ph type="body" idx="1"/>
          </p:nvPr>
        </p:nvSpPr>
        <p:spPr>
          <a:xfrm>
            <a:off x="616650" y="1405925"/>
            <a:ext cx="7529700" cy="302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Strong verbal communication</a:t>
            </a:r>
            <a:endParaRPr sz="180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Strong written communication</a:t>
            </a:r>
            <a:endParaRPr sz="180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Ability to plan and organize</a:t>
            </a:r>
            <a:endParaRPr sz="180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Ability to be flexible</a:t>
            </a:r>
            <a:endParaRPr sz="180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Ability to cope with a heavy workload</a:t>
            </a:r>
            <a:endParaRPr sz="180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Ability to cope with constant deadlines (external and internal) </a:t>
            </a:r>
            <a:endParaRPr sz="180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Time management skills</a:t>
            </a:r>
            <a:endParaRPr sz="180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Goal-setting skills</a:t>
            </a:r>
            <a:endParaRPr sz="1800"/>
          </a:p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800"/>
          </a:p>
        </p:txBody>
      </p:sp>
      <p:sp>
        <p:nvSpPr>
          <p:cNvPr id="916" name="Google Shape;916;p42"/>
          <p:cNvSpPr txBox="1">
            <a:spLocks noGrp="1"/>
          </p:cNvSpPr>
          <p:nvPr>
            <p:ph type="title"/>
          </p:nvPr>
        </p:nvSpPr>
        <p:spPr>
          <a:xfrm>
            <a:off x="616650" y="369900"/>
            <a:ext cx="7290300" cy="84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Academia: Is it the right fit for me?</a:t>
            </a:r>
            <a:endParaRPr/>
          </a:p>
        </p:txBody>
      </p:sp>
      <p:grpSp>
        <p:nvGrpSpPr>
          <p:cNvPr id="917" name="Google Shape;917;p42"/>
          <p:cNvGrpSpPr/>
          <p:nvPr/>
        </p:nvGrpSpPr>
        <p:grpSpPr>
          <a:xfrm>
            <a:off x="6187843" y="1867761"/>
            <a:ext cx="1402023" cy="1723865"/>
            <a:chOff x="1341612" y="3340055"/>
            <a:chExt cx="259399" cy="370524"/>
          </a:xfrm>
        </p:grpSpPr>
        <p:sp>
          <p:nvSpPr>
            <p:cNvPr id="918" name="Google Shape;918;p42"/>
            <p:cNvSpPr/>
            <p:nvPr/>
          </p:nvSpPr>
          <p:spPr>
            <a:xfrm>
              <a:off x="1383954" y="3340055"/>
              <a:ext cx="43615" cy="35664"/>
            </a:xfrm>
            <a:custGeom>
              <a:avLst/>
              <a:gdLst/>
              <a:ahLst/>
              <a:cxnLst/>
              <a:rect l="l" t="t" r="r" b="b"/>
              <a:pathLst>
                <a:path w="2913" h="2382" extrusionOk="0">
                  <a:moveTo>
                    <a:pt x="999" y="0"/>
                  </a:moveTo>
                  <a:cubicBezTo>
                    <a:pt x="452" y="0"/>
                    <a:pt x="11" y="442"/>
                    <a:pt x="11" y="989"/>
                  </a:cubicBezTo>
                  <a:lnTo>
                    <a:pt x="11" y="2019"/>
                  </a:lnTo>
                  <a:cubicBezTo>
                    <a:pt x="0" y="2260"/>
                    <a:pt x="179" y="2381"/>
                    <a:pt x="360" y="2381"/>
                  </a:cubicBezTo>
                  <a:cubicBezTo>
                    <a:pt x="542" y="2381"/>
                    <a:pt x="726" y="2260"/>
                    <a:pt x="726" y="2019"/>
                  </a:cubicBezTo>
                  <a:lnTo>
                    <a:pt x="726" y="989"/>
                  </a:lnTo>
                  <a:cubicBezTo>
                    <a:pt x="726" y="841"/>
                    <a:pt x="852" y="736"/>
                    <a:pt x="999" y="736"/>
                  </a:cubicBezTo>
                  <a:lnTo>
                    <a:pt x="1924" y="736"/>
                  </a:lnTo>
                  <a:cubicBezTo>
                    <a:pt x="2071" y="736"/>
                    <a:pt x="2197" y="841"/>
                    <a:pt x="2197" y="989"/>
                  </a:cubicBezTo>
                  <a:lnTo>
                    <a:pt x="2197" y="2019"/>
                  </a:lnTo>
                  <a:cubicBezTo>
                    <a:pt x="2197" y="2260"/>
                    <a:pt x="2376" y="2381"/>
                    <a:pt x="2555" y="2381"/>
                  </a:cubicBezTo>
                  <a:cubicBezTo>
                    <a:pt x="2733" y="2381"/>
                    <a:pt x="2912" y="2260"/>
                    <a:pt x="2912" y="2019"/>
                  </a:cubicBezTo>
                  <a:lnTo>
                    <a:pt x="2912" y="989"/>
                  </a:lnTo>
                  <a:cubicBezTo>
                    <a:pt x="2912" y="442"/>
                    <a:pt x="2471" y="0"/>
                    <a:pt x="1924" y="0"/>
                  </a:cubicBez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42"/>
            <p:cNvSpPr/>
            <p:nvPr/>
          </p:nvSpPr>
          <p:spPr>
            <a:xfrm>
              <a:off x="1363966" y="3403329"/>
              <a:ext cx="237045" cy="307251"/>
            </a:xfrm>
            <a:custGeom>
              <a:avLst/>
              <a:gdLst/>
              <a:ahLst/>
              <a:cxnLst/>
              <a:rect l="l" t="t" r="r" b="b"/>
              <a:pathLst>
                <a:path w="15832" h="20521" extrusionOk="0">
                  <a:moveTo>
                    <a:pt x="736" y="0"/>
                  </a:moveTo>
                  <a:cubicBezTo>
                    <a:pt x="337" y="0"/>
                    <a:pt x="0" y="337"/>
                    <a:pt x="0" y="757"/>
                  </a:cubicBezTo>
                  <a:lnTo>
                    <a:pt x="0" y="19763"/>
                  </a:lnTo>
                  <a:cubicBezTo>
                    <a:pt x="0" y="20184"/>
                    <a:pt x="337" y="20520"/>
                    <a:pt x="736" y="20520"/>
                  </a:cubicBezTo>
                  <a:lnTo>
                    <a:pt x="15075" y="20520"/>
                  </a:lnTo>
                  <a:cubicBezTo>
                    <a:pt x="15495" y="20520"/>
                    <a:pt x="15832" y="20184"/>
                    <a:pt x="15832" y="19763"/>
                  </a:cubicBezTo>
                  <a:lnTo>
                    <a:pt x="15832" y="757"/>
                  </a:lnTo>
                  <a:cubicBezTo>
                    <a:pt x="15832" y="337"/>
                    <a:pt x="15495" y="0"/>
                    <a:pt x="15075" y="0"/>
                  </a:cubicBezTo>
                  <a:close/>
                </a:path>
              </a:pathLst>
            </a:custGeom>
            <a:solidFill>
              <a:srgbClr val="EEF1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42"/>
            <p:cNvSpPr/>
            <p:nvPr/>
          </p:nvSpPr>
          <p:spPr>
            <a:xfrm>
              <a:off x="1341612" y="3371841"/>
              <a:ext cx="237045" cy="306936"/>
            </a:xfrm>
            <a:custGeom>
              <a:avLst/>
              <a:gdLst/>
              <a:ahLst/>
              <a:cxnLst/>
              <a:rect l="l" t="t" r="r" b="b"/>
              <a:pathLst>
                <a:path w="15832" h="20500" extrusionOk="0">
                  <a:moveTo>
                    <a:pt x="736" y="1"/>
                  </a:moveTo>
                  <a:cubicBezTo>
                    <a:pt x="337" y="1"/>
                    <a:pt x="1" y="337"/>
                    <a:pt x="1" y="737"/>
                  </a:cubicBezTo>
                  <a:lnTo>
                    <a:pt x="1" y="19764"/>
                  </a:lnTo>
                  <a:cubicBezTo>
                    <a:pt x="1" y="20163"/>
                    <a:pt x="337" y="20500"/>
                    <a:pt x="736" y="20500"/>
                  </a:cubicBezTo>
                  <a:lnTo>
                    <a:pt x="15075" y="20500"/>
                  </a:lnTo>
                  <a:cubicBezTo>
                    <a:pt x="15495" y="20500"/>
                    <a:pt x="15832" y="20163"/>
                    <a:pt x="15832" y="19743"/>
                  </a:cubicBezTo>
                  <a:lnTo>
                    <a:pt x="15832" y="737"/>
                  </a:lnTo>
                  <a:cubicBezTo>
                    <a:pt x="15832" y="337"/>
                    <a:pt x="15495" y="1"/>
                    <a:pt x="15075" y="1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42"/>
            <p:cNvSpPr/>
            <p:nvPr/>
          </p:nvSpPr>
          <p:spPr>
            <a:xfrm>
              <a:off x="1556303" y="3371841"/>
              <a:ext cx="22354" cy="306936"/>
            </a:xfrm>
            <a:custGeom>
              <a:avLst/>
              <a:gdLst/>
              <a:ahLst/>
              <a:cxnLst/>
              <a:rect l="l" t="t" r="r" b="b"/>
              <a:pathLst>
                <a:path w="1493" h="20500" extrusionOk="0">
                  <a:moveTo>
                    <a:pt x="0" y="1"/>
                  </a:moveTo>
                  <a:lnTo>
                    <a:pt x="0" y="20500"/>
                  </a:lnTo>
                  <a:lnTo>
                    <a:pt x="736" y="20500"/>
                  </a:lnTo>
                  <a:cubicBezTo>
                    <a:pt x="1156" y="20500"/>
                    <a:pt x="1493" y="20163"/>
                    <a:pt x="1493" y="19743"/>
                  </a:cubicBezTo>
                  <a:lnTo>
                    <a:pt x="1493" y="737"/>
                  </a:lnTo>
                  <a:cubicBezTo>
                    <a:pt x="1493" y="337"/>
                    <a:pt x="1156" y="1"/>
                    <a:pt x="736" y="1"/>
                  </a:cubicBezTo>
                  <a:close/>
                </a:path>
              </a:pathLst>
            </a:custGeom>
            <a:solidFill>
              <a:srgbClr val="F5F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42"/>
            <p:cNvSpPr/>
            <p:nvPr/>
          </p:nvSpPr>
          <p:spPr>
            <a:xfrm>
              <a:off x="1379387" y="3455583"/>
              <a:ext cx="44708" cy="44708"/>
            </a:xfrm>
            <a:custGeom>
              <a:avLst/>
              <a:gdLst/>
              <a:ahLst/>
              <a:cxnLst/>
              <a:rect l="l" t="t" r="r" b="b"/>
              <a:pathLst>
                <a:path w="2986" h="2986" extrusionOk="0">
                  <a:moveTo>
                    <a:pt x="190" y="0"/>
                  </a:moveTo>
                  <a:cubicBezTo>
                    <a:pt x="85" y="0"/>
                    <a:pt x="0" y="84"/>
                    <a:pt x="0" y="190"/>
                  </a:cubicBezTo>
                  <a:lnTo>
                    <a:pt x="0" y="2797"/>
                  </a:lnTo>
                  <a:cubicBezTo>
                    <a:pt x="0" y="2902"/>
                    <a:pt x="85" y="2986"/>
                    <a:pt x="190" y="2986"/>
                  </a:cubicBezTo>
                  <a:lnTo>
                    <a:pt x="2797" y="2986"/>
                  </a:lnTo>
                  <a:cubicBezTo>
                    <a:pt x="2902" y="2986"/>
                    <a:pt x="2986" y="2902"/>
                    <a:pt x="2986" y="2797"/>
                  </a:cubicBezTo>
                  <a:lnTo>
                    <a:pt x="2986" y="190"/>
                  </a:lnTo>
                  <a:cubicBezTo>
                    <a:pt x="2986" y="84"/>
                    <a:pt x="2902" y="0"/>
                    <a:pt x="2797" y="0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42"/>
            <p:cNvSpPr/>
            <p:nvPr/>
          </p:nvSpPr>
          <p:spPr>
            <a:xfrm>
              <a:off x="1379387" y="3527975"/>
              <a:ext cx="44708" cy="44723"/>
            </a:xfrm>
            <a:custGeom>
              <a:avLst/>
              <a:gdLst/>
              <a:ahLst/>
              <a:cxnLst/>
              <a:rect l="l" t="t" r="r" b="b"/>
              <a:pathLst>
                <a:path w="2986" h="2987" extrusionOk="0">
                  <a:moveTo>
                    <a:pt x="190" y="1"/>
                  </a:moveTo>
                  <a:cubicBezTo>
                    <a:pt x="85" y="1"/>
                    <a:pt x="0" y="85"/>
                    <a:pt x="0" y="190"/>
                  </a:cubicBezTo>
                  <a:lnTo>
                    <a:pt x="0" y="2776"/>
                  </a:lnTo>
                  <a:cubicBezTo>
                    <a:pt x="0" y="2881"/>
                    <a:pt x="85" y="2986"/>
                    <a:pt x="190" y="2986"/>
                  </a:cubicBezTo>
                  <a:lnTo>
                    <a:pt x="2797" y="2986"/>
                  </a:lnTo>
                  <a:cubicBezTo>
                    <a:pt x="2902" y="2986"/>
                    <a:pt x="2986" y="2881"/>
                    <a:pt x="2986" y="2776"/>
                  </a:cubicBezTo>
                  <a:lnTo>
                    <a:pt x="2986" y="190"/>
                  </a:lnTo>
                  <a:cubicBezTo>
                    <a:pt x="2986" y="85"/>
                    <a:pt x="2902" y="1"/>
                    <a:pt x="2797" y="1"/>
                  </a:cubicBezTo>
                  <a:close/>
                </a:path>
              </a:pathLst>
            </a:custGeom>
            <a:solidFill>
              <a:srgbClr val="B2C2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42"/>
            <p:cNvSpPr/>
            <p:nvPr/>
          </p:nvSpPr>
          <p:spPr>
            <a:xfrm>
              <a:off x="1379387" y="3600067"/>
              <a:ext cx="44708" cy="44708"/>
            </a:xfrm>
            <a:custGeom>
              <a:avLst/>
              <a:gdLst/>
              <a:ahLst/>
              <a:cxnLst/>
              <a:rect l="l" t="t" r="r" b="b"/>
              <a:pathLst>
                <a:path w="2986" h="2986" extrusionOk="0">
                  <a:moveTo>
                    <a:pt x="190" y="1"/>
                  </a:moveTo>
                  <a:cubicBezTo>
                    <a:pt x="85" y="1"/>
                    <a:pt x="0" y="85"/>
                    <a:pt x="0" y="211"/>
                  </a:cubicBezTo>
                  <a:lnTo>
                    <a:pt x="0" y="2797"/>
                  </a:lnTo>
                  <a:cubicBezTo>
                    <a:pt x="0" y="2902"/>
                    <a:pt x="85" y="2986"/>
                    <a:pt x="190" y="2986"/>
                  </a:cubicBezTo>
                  <a:lnTo>
                    <a:pt x="2797" y="2986"/>
                  </a:lnTo>
                  <a:cubicBezTo>
                    <a:pt x="2902" y="2986"/>
                    <a:pt x="2986" y="2902"/>
                    <a:pt x="2986" y="2797"/>
                  </a:cubicBezTo>
                  <a:lnTo>
                    <a:pt x="2986" y="211"/>
                  </a:lnTo>
                  <a:cubicBezTo>
                    <a:pt x="2986" y="85"/>
                    <a:pt x="2902" y="1"/>
                    <a:pt x="2797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42"/>
            <p:cNvSpPr/>
            <p:nvPr/>
          </p:nvSpPr>
          <p:spPr>
            <a:xfrm>
              <a:off x="1444233" y="3459041"/>
              <a:ext cx="103894" cy="11035"/>
            </a:xfrm>
            <a:custGeom>
              <a:avLst/>
              <a:gdLst/>
              <a:ahLst/>
              <a:cxnLst/>
              <a:rect l="l" t="t" r="r" b="b"/>
              <a:pathLst>
                <a:path w="6939" h="737" extrusionOk="0">
                  <a:moveTo>
                    <a:pt x="484" y="1"/>
                  </a:moveTo>
                  <a:cubicBezTo>
                    <a:pt x="0" y="1"/>
                    <a:pt x="0" y="736"/>
                    <a:pt x="484" y="736"/>
                  </a:cubicBezTo>
                  <a:lnTo>
                    <a:pt x="6455" y="736"/>
                  </a:lnTo>
                  <a:cubicBezTo>
                    <a:pt x="6939" y="736"/>
                    <a:pt x="6939" y="1"/>
                    <a:pt x="6455" y="1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42"/>
            <p:cNvSpPr/>
            <p:nvPr/>
          </p:nvSpPr>
          <p:spPr>
            <a:xfrm>
              <a:off x="1444233" y="3482967"/>
              <a:ext cx="103894" cy="10720"/>
            </a:xfrm>
            <a:custGeom>
              <a:avLst/>
              <a:gdLst/>
              <a:ahLst/>
              <a:cxnLst/>
              <a:rect l="l" t="t" r="r" b="b"/>
              <a:pathLst>
                <a:path w="6939" h="716" extrusionOk="0">
                  <a:moveTo>
                    <a:pt x="484" y="0"/>
                  </a:moveTo>
                  <a:cubicBezTo>
                    <a:pt x="0" y="0"/>
                    <a:pt x="0" y="715"/>
                    <a:pt x="484" y="715"/>
                  </a:cubicBezTo>
                  <a:lnTo>
                    <a:pt x="6455" y="715"/>
                  </a:lnTo>
                  <a:cubicBezTo>
                    <a:pt x="6939" y="715"/>
                    <a:pt x="6939" y="0"/>
                    <a:pt x="6455" y="0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42"/>
            <p:cNvSpPr/>
            <p:nvPr/>
          </p:nvSpPr>
          <p:spPr>
            <a:xfrm>
              <a:off x="1444233" y="3531433"/>
              <a:ext cx="103894" cy="10735"/>
            </a:xfrm>
            <a:custGeom>
              <a:avLst/>
              <a:gdLst/>
              <a:ahLst/>
              <a:cxnLst/>
              <a:rect l="l" t="t" r="r" b="b"/>
              <a:pathLst>
                <a:path w="6939" h="717" extrusionOk="0">
                  <a:moveTo>
                    <a:pt x="464" y="1"/>
                  </a:moveTo>
                  <a:cubicBezTo>
                    <a:pt x="1" y="1"/>
                    <a:pt x="7" y="716"/>
                    <a:pt x="484" y="716"/>
                  </a:cubicBezTo>
                  <a:lnTo>
                    <a:pt x="6455" y="716"/>
                  </a:lnTo>
                  <a:cubicBezTo>
                    <a:pt x="6939" y="716"/>
                    <a:pt x="6939" y="1"/>
                    <a:pt x="6455" y="1"/>
                  </a:cubicBezTo>
                  <a:lnTo>
                    <a:pt x="484" y="1"/>
                  </a:lnTo>
                  <a:cubicBezTo>
                    <a:pt x="477" y="1"/>
                    <a:pt x="471" y="1"/>
                    <a:pt x="464" y="1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42"/>
            <p:cNvSpPr/>
            <p:nvPr/>
          </p:nvSpPr>
          <p:spPr>
            <a:xfrm>
              <a:off x="1444233" y="3555359"/>
              <a:ext cx="103894" cy="10720"/>
            </a:xfrm>
            <a:custGeom>
              <a:avLst/>
              <a:gdLst/>
              <a:ahLst/>
              <a:cxnLst/>
              <a:rect l="l" t="t" r="r" b="b"/>
              <a:pathLst>
                <a:path w="6939" h="716" extrusionOk="0">
                  <a:moveTo>
                    <a:pt x="464" y="1"/>
                  </a:moveTo>
                  <a:cubicBezTo>
                    <a:pt x="1" y="1"/>
                    <a:pt x="7" y="716"/>
                    <a:pt x="484" y="716"/>
                  </a:cubicBezTo>
                  <a:lnTo>
                    <a:pt x="6455" y="716"/>
                  </a:lnTo>
                  <a:cubicBezTo>
                    <a:pt x="6939" y="716"/>
                    <a:pt x="6939" y="1"/>
                    <a:pt x="6455" y="1"/>
                  </a:cubicBezTo>
                  <a:lnTo>
                    <a:pt x="484" y="1"/>
                  </a:lnTo>
                  <a:cubicBezTo>
                    <a:pt x="477" y="1"/>
                    <a:pt x="471" y="1"/>
                    <a:pt x="464" y="1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42"/>
            <p:cNvSpPr/>
            <p:nvPr/>
          </p:nvSpPr>
          <p:spPr>
            <a:xfrm>
              <a:off x="1444233" y="3603526"/>
              <a:ext cx="103894" cy="11035"/>
            </a:xfrm>
            <a:custGeom>
              <a:avLst/>
              <a:gdLst/>
              <a:ahLst/>
              <a:cxnLst/>
              <a:rect l="l" t="t" r="r" b="b"/>
              <a:pathLst>
                <a:path w="6939" h="737" extrusionOk="0">
                  <a:moveTo>
                    <a:pt x="484" y="1"/>
                  </a:moveTo>
                  <a:cubicBezTo>
                    <a:pt x="0" y="1"/>
                    <a:pt x="0" y="737"/>
                    <a:pt x="484" y="737"/>
                  </a:cubicBezTo>
                  <a:lnTo>
                    <a:pt x="6455" y="737"/>
                  </a:lnTo>
                  <a:cubicBezTo>
                    <a:pt x="6939" y="737"/>
                    <a:pt x="6939" y="1"/>
                    <a:pt x="6455" y="1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42"/>
            <p:cNvSpPr/>
            <p:nvPr/>
          </p:nvSpPr>
          <p:spPr>
            <a:xfrm>
              <a:off x="1444233" y="3627452"/>
              <a:ext cx="103894" cy="11035"/>
            </a:xfrm>
            <a:custGeom>
              <a:avLst/>
              <a:gdLst/>
              <a:ahLst/>
              <a:cxnLst/>
              <a:rect l="l" t="t" r="r" b="b"/>
              <a:pathLst>
                <a:path w="6939" h="737" extrusionOk="0">
                  <a:moveTo>
                    <a:pt x="484" y="1"/>
                  </a:moveTo>
                  <a:cubicBezTo>
                    <a:pt x="0" y="1"/>
                    <a:pt x="0" y="736"/>
                    <a:pt x="484" y="736"/>
                  </a:cubicBezTo>
                  <a:lnTo>
                    <a:pt x="6455" y="736"/>
                  </a:lnTo>
                  <a:cubicBezTo>
                    <a:pt x="6939" y="736"/>
                    <a:pt x="6939" y="1"/>
                    <a:pt x="6455" y="1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42"/>
            <p:cNvSpPr/>
            <p:nvPr/>
          </p:nvSpPr>
          <p:spPr>
            <a:xfrm>
              <a:off x="1390183" y="3448845"/>
              <a:ext cx="55413" cy="37087"/>
            </a:xfrm>
            <a:custGeom>
              <a:avLst/>
              <a:gdLst/>
              <a:ahLst/>
              <a:cxnLst/>
              <a:rect l="l" t="t" r="r" b="b"/>
              <a:pathLst>
                <a:path w="3701" h="2477" extrusionOk="0">
                  <a:moveTo>
                    <a:pt x="3156" y="0"/>
                  </a:moveTo>
                  <a:cubicBezTo>
                    <a:pt x="3077" y="0"/>
                    <a:pt x="2995" y="28"/>
                    <a:pt x="2917" y="93"/>
                  </a:cubicBezTo>
                  <a:lnTo>
                    <a:pt x="1130" y="1607"/>
                  </a:lnTo>
                  <a:lnTo>
                    <a:pt x="772" y="1228"/>
                  </a:lnTo>
                  <a:cubicBezTo>
                    <a:pt x="722" y="1155"/>
                    <a:pt x="653" y="1124"/>
                    <a:pt x="580" y="1124"/>
                  </a:cubicBezTo>
                  <a:cubicBezTo>
                    <a:pt x="319" y="1124"/>
                    <a:pt x="0" y="1515"/>
                    <a:pt x="247" y="1712"/>
                  </a:cubicBezTo>
                  <a:lnTo>
                    <a:pt x="856" y="2364"/>
                  </a:lnTo>
                  <a:cubicBezTo>
                    <a:pt x="922" y="2440"/>
                    <a:pt x="1010" y="2477"/>
                    <a:pt x="1103" y="2477"/>
                  </a:cubicBezTo>
                  <a:cubicBezTo>
                    <a:pt x="1189" y="2477"/>
                    <a:pt x="1280" y="2445"/>
                    <a:pt x="1361" y="2385"/>
                  </a:cubicBezTo>
                  <a:lnTo>
                    <a:pt x="3400" y="640"/>
                  </a:lnTo>
                  <a:cubicBezTo>
                    <a:pt x="3701" y="406"/>
                    <a:pt x="3458" y="0"/>
                    <a:pt x="3156" y="0"/>
                  </a:cubicBez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highlight>
                  <a:srgbClr val="93C47D"/>
                </a:highlight>
              </a:endParaRPr>
            </a:p>
          </p:txBody>
        </p:sp>
        <p:sp>
          <p:nvSpPr>
            <p:cNvPr id="932" name="Google Shape;932;p42"/>
            <p:cNvSpPr/>
            <p:nvPr/>
          </p:nvSpPr>
          <p:spPr>
            <a:xfrm>
              <a:off x="1390183" y="3521686"/>
              <a:ext cx="54874" cy="37147"/>
            </a:xfrm>
            <a:custGeom>
              <a:avLst/>
              <a:gdLst/>
              <a:ahLst/>
              <a:cxnLst/>
              <a:rect l="l" t="t" r="r" b="b"/>
              <a:pathLst>
                <a:path w="3665" h="2481" extrusionOk="0">
                  <a:moveTo>
                    <a:pt x="3137" y="0"/>
                  </a:moveTo>
                  <a:cubicBezTo>
                    <a:pt x="3064" y="0"/>
                    <a:pt x="2988" y="25"/>
                    <a:pt x="2917" y="85"/>
                  </a:cubicBezTo>
                  <a:lnTo>
                    <a:pt x="2917" y="106"/>
                  </a:lnTo>
                  <a:lnTo>
                    <a:pt x="1130" y="1619"/>
                  </a:lnTo>
                  <a:lnTo>
                    <a:pt x="772" y="1220"/>
                  </a:lnTo>
                  <a:cubicBezTo>
                    <a:pt x="722" y="1146"/>
                    <a:pt x="653" y="1116"/>
                    <a:pt x="580" y="1116"/>
                  </a:cubicBezTo>
                  <a:cubicBezTo>
                    <a:pt x="319" y="1116"/>
                    <a:pt x="0" y="1506"/>
                    <a:pt x="247" y="1703"/>
                  </a:cubicBezTo>
                  <a:lnTo>
                    <a:pt x="856" y="2355"/>
                  </a:lnTo>
                  <a:cubicBezTo>
                    <a:pt x="927" y="2437"/>
                    <a:pt x="1023" y="2480"/>
                    <a:pt x="1124" y="2480"/>
                  </a:cubicBezTo>
                  <a:cubicBezTo>
                    <a:pt x="1204" y="2480"/>
                    <a:pt x="1286" y="2453"/>
                    <a:pt x="1361" y="2397"/>
                  </a:cubicBezTo>
                  <a:lnTo>
                    <a:pt x="3379" y="652"/>
                  </a:lnTo>
                  <a:cubicBezTo>
                    <a:pt x="3665" y="400"/>
                    <a:pt x="3427" y="0"/>
                    <a:pt x="3137" y="0"/>
                  </a:cubicBez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42"/>
            <p:cNvSpPr/>
            <p:nvPr/>
          </p:nvSpPr>
          <p:spPr>
            <a:xfrm>
              <a:off x="1390183" y="3595216"/>
              <a:ext cx="55413" cy="37267"/>
            </a:xfrm>
            <a:custGeom>
              <a:avLst/>
              <a:gdLst/>
              <a:ahLst/>
              <a:cxnLst/>
              <a:rect l="l" t="t" r="r" b="b"/>
              <a:pathLst>
                <a:path w="3701" h="2489" extrusionOk="0">
                  <a:moveTo>
                    <a:pt x="3155" y="1"/>
                  </a:moveTo>
                  <a:cubicBezTo>
                    <a:pt x="3077" y="1"/>
                    <a:pt x="2995" y="28"/>
                    <a:pt x="2917" y="93"/>
                  </a:cubicBezTo>
                  <a:lnTo>
                    <a:pt x="2917" y="114"/>
                  </a:lnTo>
                  <a:lnTo>
                    <a:pt x="1130" y="1628"/>
                  </a:lnTo>
                  <a:lnTo>
                    <a:pt x="772" y="1229"/>
                  </a:lnTo>
                  <a:cubicBezTo>
                    <a:pt x="722" y="1155"/>
                    <a:pt x="653" y="1125"/>
                    <a:pt x="580" y="1125"/>
                  </a:cubicBezTo>
                  <a:cubicBezTo>
                    <a:pt x="319" y="1125"/>
                    <a:pt x="0" y="1515"/>
                    <a:pt x="247" y="1712"/>
                  </a:cubicBezTo>
                  <a:lnTo>
                    <a:pt x="856" y="2364"/>
                  </a:lnTo>
                  <a:cubicBezTo>
                    <a:pt x="927" y="2446"/>
                    <a:pt x="1023" y="2489"/>
                    <a:pt x="1124" y="2489"/>
                  </a:cubicBezTo>
                  <a:cubicBezTo>
                    <a:pt x="1204" y="2489"/>
                    <a:pt x="1286" y="2462"/>
                    <a:pt x="1361" y="2406"/>
                  </a:cubicBezTo>
                  <a:lnTo>
                    <a:pt x="3400" y="661"/>
                  </a:lnTo>
                  <a:cubicBezTo>
                    <a:pt x="3701" y="410"/>
                    <a:pt x="3458" y="1"/>
                    <a:pt x="3155" y="1"/>
                  </a:cubicBez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42"/>
            <p:cNvSpPr/>
            <p:nvPr/>
          </p:nvSpPr>
          <p:spPr>
            <a:xfrm>
              <a:off x="1368682" y="3362409"/>
              <a:ext cx="74309" cy="38734"/>
            </a:xfrm>
            <a:custGeom>
              <a:avLst/>
              <a:gdLst/>
              <a:ahLst/>
              <a:cxnLst/>
              <a:rect l="l" t="t" r="r" b="b"/>
              <a:pathLst>
                <a:path w="4963" h="2587" extrusionOk="0">
                  <a:moveTo>
                    <a:pt x="736" y="0"/>
                  </a:moveTo>
                  <a:cubicBezTo>
                    <a:pt x="316" y="0"/>
                    <a:pt x="1" y="336"/>
                    <a:pt x="1" y="736"/>
                  </a:cubicBezTo>
                  <a:lnTo>
                    <a:pt x="1" y="2250"/>
                  </a:lnTo>
                  <a:cubicBezTo>
                    <a:pt x="1" y="2439"/>
                    <a:pt x="148" y="2586"/>
                    <a:pt x="337" y="2586"/>
                  </a:cubicBezTo>
                  <a:lnTo>
                    <a:pt x="4626" y="2586"/>
                  </a:lnTo>
                  <a:cubicBezTo>
                    <a:pt x="4815" y="2586"/>
                    <a:pt x="4962" y="2439"/>
                    <a:pt x="4962" y="2250"/>
                  </a:cubicBezTo>
                  <a:lnTo>
                    <a:pt x="4962" y="736"/>
                  </a:lnTo>
                  <a:cubicBezTo>
                    <a:pt x="4962" y="336"/>
                    <a:pt x="4647" y="0"/>
                    <a:pt x="4227" y="0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42"/>
            <p:cNvSpPr/>
            <p:nvPr/>
          </p:nvSpPr>
          <p:spPr>
            <a:xfrm>
              <a:off x="1409602" y="3362409"/>
              <a:ext cx="33389" cy="38734"/>
            </a:xfrm>
            <a:custGeom>
              <a:avLst/>
              <a:gdLst/>
              <a:ahLst/>
              <a:cxnLst/>
              <a:rect l="l" t="t" r="r" b="b"/>
              <a:pathLst>
                <a:path w="2230" h="2587" extrusionOk="0">
                  <a:moveTo>
                    <a:pt x="1" y="0"/>
                  </a:moveTo>
                  <a:cubicBezTo>
                    <a:pt x="400" y="0"/>
                    <a:pt x="737" y="336"/>
                    <a:pt x="737" y="736"/>
                  </a:cubicBezTo>
                  <a:lnTo>
                    <a:pt x="737" y="2250"/>
                  </a:lnTo>
                  <a:cubicBezTo>
                    <a:pt x="737" y="2439"/>
                    <a:pt x="589" y="2586"/>
                    <a:pt x="400" y="2586"/>
                  </a:cubicBezTo>
                  <a:lnTo>
                    <a:pt x="1893" y="2586"/>
                  </a:lnTo>
                  <a:cubicBezTo>
                    <a:pt x="2082" y="2586"/>
                    <a:pt x="2229" y="2439"/>
                    <a:pt x="2229" y="2250"/>
                  </a:cubicBezTo>
                  <a:lnTo>
                    <a:pt x="2229" y="736"/>
                  </a:lnTo>
                  <a:cubicBezTo>
                    <a:pt x="2229" y="336"/>
                    <a:pt x="1893" y="0"/>
                    <a:pt x="1494" y="0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p43"/>
          <p:cNvSpPr txBox="1">
            <a:spLocks noGrp="1"/>
          </p:cNvSpPr>
          <p:nvPr>
            <p:ph type="body" idx="1"/>
          </p:nvPr>
        </p:nvSpPr>
        <p:spPr>
          <a:xfrm>
            <a:off x="540450" y="1450150"/>
            <a:ext cx="7847400" cy="290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Working towards graduate programs that focus on research (e.g., MSc in Psychiatry, MA in Human Development, PhD in Experimental Psychology, etc.)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Research experience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GB" sz="1800"/>
              <a:t>Volunteer in a lab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GB" sz="1800"/>
              <a:t>Undergraduate Research Project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Student committees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Teaching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GB" sz="1800"/>
              <a:t>Teaching assistant in graduate school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GB" sz="1800"/>
              <a:t>Create your own opportunities</a:t>
            </a:r>
            <a:endParaRPr sz="1800"/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41" name="Google Shape;941;p43"/>
          <p:cNvSpPr txBox="1">
            <a:spLocks noGrp="1"/>
          </p:cNvSpPr>
          <p:nvPr>
            <p:ph type="title"/>
          </p:nvPr>
        </p:nvSpPr>
        <p:spPr>
          <a:xfrm>
            <a:off x="692850" y="496525"/>
            <a:ext cx="7702500" cy="84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Academia: What should I be doing now?</a:t>
            </a:r>
            <a:endParaRPr/>
          </a:p>
        </p:txBody>
      </p:sp>
      <p:grpSp>
        <p:nvGrpSpPr>
          <p:cNvPr id="942" name="Google Shape;942;p43"/>
          <p:cNvGrpSpPr/>
          <p:nvPr/>
        </p:nvGrpSpPr>
        <p:grpSpPr>
          <a:xfrm>
            <a:off x="6563442" y="2728821"/>
            <a:ext cx="1746699" cy="1905931"/>
            <a:chOff x="5344216" y="4291056"/>
            <a:chExt cx="304616" cy="343560"/>
          </a:xfrm>
        </p:grpSpPr>
        <p:sp>
          <p:nvSpPr>
            <p:cNvPr id="943" name="Google Shape;943;p43"/>
            <p:cNvSpPr/>
            <p:nvPr/>
          </p:nvSpPr>
          <p:spPr>
            <a:xfrm>
              <a:off x="5344216" y="4297148"/>
              <a:ext cx="251334" cy="247264"/>
            </a:xfrm>
            <a:custGeom>
              <a:avLst/>
              <a:gdLst/>
              <a:ahLst/>
              <a:cxnLst/>
              <a:rect l="l" t="t" r="r" b="b"/>
              <a:pathLst>
                <a:path w="9571" h="9416" extrusionOk="0">
                  <a:moveTo>
                    <a:pt x="9280" y="0"/>
                  </a:moveTo>
                  <a:cubicBezTo>
                    <a:pt x="9234" y="0"/>
                    <a:pt x="9185" y="17"/>
                    <a:pt x="9140" y="55"/>
                  </a:cubicBezTo>
                  <a:lnTo>
                    <a:pt x="144" y="9051"/>
                  </a:lnTo>
                  <a:cubicBezTo>
                    <a:pt x="0" y="9185"/>
                    <a:pt x="96" y="9415"/>
                    <a:pt x="287" y="9415"/>
                  </a:cubicBezTo>
                  <a:cubicBezTo>
                    <a:pt x="345" y="9415"/>
                    <a:pt x="393" y="9386"/>
                    <a:pt x="431" y="9348"/>
                  </a:cubicBezTo>
                  <a:lnTo>
                    <a:pt x="9437" y="352"/>
                  </a:lnTo>
                  <a:cubicBezTo>
                    <a:pt x="9570" y="196"/>
                    <a:pt x="9439" y="0"/>
                    <a:pt x="9280" y="0"/>
                  </a:cubicBezTo>
                  <a:close/>
                </a:path>
              </a:pathLst>
            </a:custGeom>
            <a:solidFill>
              <a:srgbClr val="0B53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43"/>
            <p:cNvSpPr/>
            <p:nvPr/>
          </p:nvSpPr>
          <p:spPr>
            <a:xfrm>
              <a:off x="5544501" y="4291056"/>
              <a:ext cx="55330" cy="53807"/>
            </a:xfrm>
            <a:custGeom>
              <a:avLst/>
              <a:gdLst/>
              <a:ahLst/>
              <a:cxnLst/>
              <a:rect l="l" t="t" r="r" b="b"/>
              <a:pathLst>
                <a:path w="2107" h="2049" extrusionOk="0">
                  <a:moveTo>
                    <a:pt x="259" y="0"/>
                  </a:moveTo>
                  <a:cubicBezTo>
                    <a:pt x="1" y="19"/>
                    <a:pt x="1" y="393"/>
                    <a:pt x="259" y="412"/>
                  </a:cubicBezTo>
                  <a:lnTo>
                    <a:pt x="1685" y="412"/>
                  </a:lnTo>
                  <a:lnTo>
                    <a:pt x="1685" y="1838"/>
                  </a:lnTo>
                  <a:cubicBezTo>
                    <a:pt x="1685" y="1953"/>
                    <a:pt x="1781" y="2048"/>
                    <a:pt x="1896" y="2048"/>
                  </a:cubicBezTo>
                  <a:cubicBezTo>
                    <a:pt x="2011" y="2048"/>
                    <a:pt x="2097" y="1953"/>
                    <a:pt x="2106" y="1838"/>
                  </a:cubicBezTo>
                  <a:lnTo>
                    <a:pt x="2106" y="201"/>
                  </a:lnTo>
                  <a:cubicBezTo>
                    <a:pt x="2106" y="86"/>
                    <a:pt x="2011" y="0"/>
                    <a:pt x="1896" y="0"/>
                  </a:cubicBezTo>
                  <a:close/>
                </a:path>
              </a:pathLst>
            </a:custGeom>
            <a:solidFill>
              <a:srgbClr val="0B53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43"/>
            <p:cNvSpPr/>
            <p:nvPr/>
          </p:nvSpPr>
          <p:spPr>
            <a:xfrm>
              <a:off x="5349494" y="4566497"/>
              <a:ext cx="102309" cy="68118"/>
            </a:xfrm>
            <a:custGeom>
              <a:avLst/>
              <a:gdLst/>
              <a:ahLst/>
              <a:cxnLst/>
              <a:rect l="l" t="t" r="r" b="b"/>
              <a:pathLst>
                <a:path w="3896" h="2594" extrusionOk="0">
                  <a:moveTo>
                    <a:pt x="316" y="0"/>
                  </a:moveTo>
                  <a:cubicBezTo>
                    <a:pt x="48" y="10"/>
                    <a:pt x="10" y="144"/>
                    <a:pt x="0" y="201"/>
                  </a:cubicBezTo>
                  <a:lnTo>
                    <a:pt x="0" y="2594"/>
                  </a:lnTo>
                  <a:lnTo>
                    <a:pt x="3895" y="2594"/>
                  </a:lnTo>
                  <a:lnTo>
                    <a:pt x="3895" y="0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43"/>
            <p:cNvSpPr/>
            <p:nvPr/>
          </p:nvSpPr>
          <p:spPr>
            <a:xfrm>
              <a:off x="5447996" y="4480784"/>
              <a:ext cx="102309" cy="153831"/>
            </a:xfrm>
            <a:custGeom>
              <a:avLst/>
              <a:gdLst/>
              <a:ahLst/>
              <a:cxnLst/>
              <a:rect l="l" t="t" r="r" b="b"/>
              <a:pathLst>
                <a:path w="3896" h="5858" extrusionOk="0">
                  <a:moveTo>
                    <a:pt x="297" y="1"/>
                  </a:moveTo>
                  <a:cubicBezTo>
                    <a:pt x="58" y="10"/>
                    <a:pt x="10" y="125"/>
                    <a:pt x="1" y="183"/>
                  </a:cubicBezTo>
                  <a:lnTo>
                    <a:pt x="1" y="5858"/>
                  </a:lnTo>
                  <a:lnTo>
                    <a:pt x="3896" y="5858"/>
                  </a:lnTo>
                  <a:lnTo>
                    <a:pt x="3896" y="1"/>
                  </a:ln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highlight>
                  <a:srgbClr val="7BB7FA"/>
                </a:highlight>
              </a:endParaRPr>
            </a:p>
          </p:txBody>
        </p:sp>
        <p:sp>
          <p:nvSpPr>
            <p:cNvPr id="947" name="Google Shape;947;p43"/>
            <p:cNvSpPr/>
            <p:nvPr/>
          </p:nvSpPr>
          <p:spPr>
            <a:xfrm>
              <a:off x="5546523" y="4388297"/>
              <a:ext cx="102309" cy="246319"/>
            </a:xfrm>
            <a:custGeom>
              <a:avLst/>
              <a:gdLst/>
              <a:ahLst/>
              <a:cxnLst/>
              <a:rect l="l" t="t" r="r" b="b"/>
              <a:pathLst>
                <a:path w="3896" h="9380" extrusionOk="0">
                  <a:moveTo>
                    <a:pt x="335" y="1"/>
                  </a:moveTo>
                  <a:cubicBezTo>
                    <a:pt x="39" y="1"/>
                    <a:pt x="10" y="154"/>
                    <a:pt x="0" y="211"/>
                  </a:cubicBezTo>
                  <a:lnTo>
                    <a:pt x="0" y="9380"/>
                  </a:lnTo>
                  <a:lnTo>
                    <a:pt x="3895" y="9380"/>
                  </a:lnTo>
                  <a:lnTo>
                    <a:pt x="3895" y="192"/>
                  </a:lnTo>
                  <a:cubicBezTo>
                    <a:pt x="3886" y="125"/>
                    <a:pt x="3828" y="1"/>
                    <a:pt x="3560" y="1"/>
                  </a:cubicBezTo>
                  <a:close/>
                </a:path>
              </a:pathLst>
            </a:custGeom>
            <a:solidFill>
              <a:srgbClr val="C27B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43"/>
            <p:cNvSpPr/>
            <p:nvPr/>
          </p:nvSpPr>
          <p:spPr>
            <a:xfrm>
              <a:off x="5349731" y="4566497"/>
              <a:ext cx="8587" cy="68118"/>
            </a:xfrm>
            <a:custGeom>
              <a:avLst/>
              <a:gdLst/>
              <a:ahLst/>
              <a:cxnLst/>
              <a:rect l="l" t="t" r="r" b="b"/>
              <a:pathLst>
                <a:path w="327" h="2594" extrusionOk="0">
                  <a:moveTo>
                    <a:pt x="307" y="0"/>
                  </a:moveTo>
                  <a:cubicBezTo>
                    <a:pt x="39" y="10"/>
                    <a:pt x="1" y="144"/>
                    <a:pt x="1" y="201"/>
                  </a:cubicBezTo>
                  <a:lnTo>
                    <a:pt x="1" y="2594"/>
                  </a:lnTo>
                  <a:lnTo>
                    <a:pt x="326" y="2594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43"/>
            <p:cNvSpPr/>
            <p:nvPr/>
          </p:nvSpPr>
          <p:spPr>
            <a:xfrm>
              <a:off x="5447996" y="4480784"/>
              <a:ext cx="8823" cy="153831"/>
            </a:xfrm>
            <a:custGeom>
              <a:avLst/>
              <a:gdLst/>
              <a:ahLst/>
              <a:cxnLst/>
              <a:rect l="l" t="t" r="r" b="b"/>
              <a:pathLst>
                <a:path w="336" h="5858" extrusionOk="0">
                  <a:moveTo>
                    <a:pt x="297" y="1"/>
                  </a:moveTo>
                  <a:cubicBezTo>
                    <a:pt x="58" y="20"/>
                    <a:pt x="10" y="135"/>
                    <a:pt x="1" y="183"/>
                  </a:cubicBezTo>
                  <a:lnTo>
                    <a:pt x="1" y="5858"/>
                  </a:lnTo>
                  <a:lnTo>
                    <a:pt x="336" y="5858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43"/>
            <p:cNvSpPr/>
            <p:nvPr/>
          </p:nvSpPr>
          <p:spPr>
            <a:xfrm>
              <a:off x="5546523" y="4388297"/>
              <a:ext cx="8823" cy="246319"/>
            </a:xfrm>
            <a:custGeom>
              <a:avLst/>
              <a:gdLst/>
              <a:ahLst/>
              <a:cxnLst/>
              <a:rect l="l" t="t" r="r" b="b"/>
              <a:pathLst>
                <a:path w="336" h="9380" extrusionOk="0">
                  <a:moveTo>
                    <a:pt x="335" y="1"/>
                  </a:moveTo>
                  <a:cubicBezTo>
                    <a:pt x="39" y="1"/>
                    <a:pt x="10" y="154"/>
                    <a:pt x="0" y="211"/>
                  </a:cubicBezTo>
                  <a:lnTo>
                    <a:pt x="0" y="9380"/>
                  </a:lnTo>
                  <a:lnTo>
                    <a:pt x="335" y="9380"/>
                  </a:lnTo>
                  <a:lnTo>
                    <a:pt x="335" y="1"/>
                  </a:ln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43"/>
            <p:cNvSpPr/>
            <p:nvPr/>
          </p:nvSpPr>
          <p:spPr>
            <a:xfrm>
              <a:off x="5365828" y="4585089"/>
              <a:ext cx="68381" cy="11082"/>
            </a:xfrm>
            <a:custGeom>
              <a:avLst/>
              <a:gdLst/>
              <a:ahLst/>
              <a:cxnLst/>
              <a:rect l="l" t="t" r="r" b="b"/>
              <a:pathLst>
                <a:path w="2604" h="422" extrusionOk="0">
                  <a:moveTo>
                    <a:pt x="259" y="0"/>
                  </a:moveTo>
                  <a:cubicBezTo>
                    <a:pt x="0" y="20"/>
                    <a:pt x="0" y="402"/>
                    <a:pt x="259" y="422"/>
                  </a:cubicBezTo>
                  <a:lnTo>
                    <a:pt x="2345" y="422"/>
                  </a:lnTo>
                  <a:cubicBezTo>
                    <a:pt x="2603" y="402"/>
                    <a:pt x="2603" y="20"/>
                    <a:pt x="23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43"/>
            <p:cNvSpPr/>
            <p:nvPr/>
          </p:nvSpPr>
          <p:spPr>
            <a:xfrm>
              <a:off x="5464592" y="4499376"/>
              <a:ext cx="68381" cy="11108"/>
            </a:xfrm>
            <a:custGeom>
              <a:avLst/>
              <a:gdLst/>
              <a:ahLst/>
              <a:cxnLst/>
              <a:rect l="l" t="t" r="r" b="b"/>
              <a:pathLst>
                <a:path w="2604" h="423" extrusionOk="0">
                  <a:moveTo>
                    <a:pt x="259" y="1"/>
                  </a:moveTo>
                  <a:cubicBezTo>
                    <a:pt x="0" y="20"/>
                    <a:pt x="0" y="393"/>
                    <a:pt x="259" y="422"/>
                  </a:cubicBezTo>
                  <a:lnTo>
                    <a:pt x="2355" y="422"/>
                  </a:lnTo>
                  <a:cubicBezTo>
                    <a:pt x="2604" y="393"/>
                    <a:pt x="2604" y="20"/>
                    <a:pt x="23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highlight>
                  <a:srgbClr val="395168"/>
                </a:highlight>
              </a:endParaRPr>
            </a:p>
          </p:txBody>
        </p:sp>
        <p:sp>
          <p:nvSpPr>
            <p:cNvPr id="953" name="Google Shape;953;p43"/>
            <p:cNvSpPr/>
            <p:nvPr/>
          </p:nvSpPr>
          <p:spPr>
            <a:xfrm>
              <a:off x="5562516" y="4406889"/>
              <a:ext cx="70324" cy="11108"/>
            </a:xfrm>
            <a:custGeom>
              <a:avLst/>
              <a:gdLst/>
              <a:ahLst/>
              <a:cxnLst/>
              <a:rect l="l" t="t" r="r" b="b"/>
              <a:pathLst>
                <a:path w="2678" h="423" extrusionOk="0">
                  <a:moveTo>
                    <a:pt x="273" y="1"/>
                  </a:moveTo>
                  <a:cubicBezTo>
                    <a:pt x="0" y="1"/>
                    <a:pt x="0" y="423"/>
                    <a:pt x="273" y="423"/>
                  </a:cubicBezTo>
                  <a:cubicBezTo>
                    <a:pt x="279" y="423"/>
                    <a:pt x="285" y="423"/>
                    <a:pt x="291" y="422"/>
                  </a:cubicBezTo>
                  <a:lnTo>
                    <a:pt x="2387" y="422"/>
                  </a:lnTo>
                  <a:cubicBezTo>
                    <a:pt x="2393" y="423"/>
                    <a:pt x="2399" y="423"/>
                    <a:pt x="2405" y="423"/>
                  </a:cubicBezTo>
                  <a:cubicBezTo>
                    <a:pt x="2678" y="423"/>
                    <a:pt x="2678" y="1"/>
                    <a:pt x="2405" y="1"/>
                  </a:cubicBezTo>
                  <a:cubicBezTo>
                    <a:pt x="2399" y="1"/>
                    <a:pt x="2393" y="1"/>
                    <a:pt x="2387" y="1"/>
                  </a:cubicBezTo>
                  <a:lnTo>
                    <a:pt x="291" y="1"/>
                  </a:lnTo>
                  <a:cubicBezTo>
                    <a:pt x="285" y="1"/>
                    <a:pt x="279" y="1"/>
                    <a:pt x="2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" name="Google Shape;958;p44"/>
          <p:cNvSpPr txBox="1">
            <a:spLocks noGrp="1"/>
          </p:cNvSpPr>
          <p:nvPr>
            <p:ph type="body" idx="1"/>
          </p:nvPr>
        </p:nvSpPr>
        <p:spPr>
          <a:xfrm>
            <a:off x="616650" y="1221550"/>
            <a:ext cx="7847400" cy="363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Teach students in lectures, seminars, and/or labs</a:t>
            </a:r>
            <a:endParaRPr sz="1800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Develop a course outline and plan curriculum</a:t>
            </a:r>
            <a:endParaRPr sz="1800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Select textbooks and other resources for the class</a:t>
            </a:r>
            <a:endParaRPr sz="1800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Prepare, administer and mark tests and papers to evaluate students' progress</a:t>
            </a:r>
            <a:endParaRPr sz="1800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Create a learning environment that encourages student involvement and participation</a:t>
            </a:r>
            <a:endParaRPr sz="1800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Work in cegeps (college) or universities</a:t>
            </a:r>
            <a:endParaRPr sz="1800"/>
          </a:p>
        </p:txBody>
      </p:sp>
      <p:sp>
        <p:nvSpPr>
          <p:cNvPr id="959" name="Google Shape;959;p44"/>
          <p:cNvSpPr txBox="1">
            <a:spLocks noGrp="1"/>
          </p:cNvSpPr>
          <p:nvPr>
            <p:ph type="title"/>
          </p:nvPr>
        </p:nvSpPr>
        <p:spPr>
          <a:xfrm>
            <a:off x="616650" y="372550"/>
            <a:ext cx="7490400" cy="84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is Teaching In Higher Education?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Google Shape;964;p45"/>
          <p:cNvSpPr txBox="1">
            <a:spLocks noGrp="1"/>
          </p:cNvSpPr>
          <p:nvPr>
            <p:ph type="title"/>
          </p:nvPr>
        </p:nvSpPr>
        <p:spPr>
          <a:xfrm>
            <a:off x="771300" y="296700"/>
            <a:ext cx="7601400" cy="120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Teaching in Higher Education: Is it the right fit for me?</a:t>
            </a:r>
            <a:endParaRPr/>
          </a:p>
        </p:txBody>
      </p:sp>
      <p:grpSp>
        <p:nvGrpSpPr>
          <p:cNvPr id="965" name="Google Shape;965;p45"/>
          <p:cNvGrpSpPr/>
          <p:nvPr/>
        </p:nvGrpSpPr>
        <p:grpSpPr>
          <a:xfrm>
            <a:off x="3733620" y="1929839"/>
            <a:ext cx="1981568" cy="1795850"/>
            <a:chOff x="4886058" y="4291240"/>
            <a:chExt cx="346343" cy="343953"/>
          </a:xfrm>
        </p:grpSpPr>
        <p:sp>
          <p:nvSpPr>
            <p:cNvPr id="966" name="Google Shape;966;p45"/>
            <p:cNvSpPr/>
            <p:nvPr/>
          </p:nvSpPr>
          <p:spPr>
            <a:xfrm>
              <a:off x="5059479" y="4476530"/>
              <a:ext cx="54043" cy="54043"/>
            </a:xfrm>
            <a:custGeom>
              <a:avLst/>
              <a:gdLst/>
              <a:ahLst/>
              <a:cxnLst/>
              <a:rect l="l" t="t" r="r" b="b"/>
              <a:pathLst>
                <a:path w="2058" h="2058" extrusionOk="0">
                  <a:moveTo>
                    <a:pt x="0" y="0"/>
                  </a:moveTo>
                  <a:lnTo>
                    <a:pt x="1225" y="2058"/>
                  </a:lnTo>
                  <a:lnTo>
                    <a:pt x="2058" y="2058"/>
                  </a:lnTo>
                  <a:cubicBezTo>
                    <a:pt x="2058" y="919"/>
                    <a:pt x="1139" y="0"/>
                    <a:pt x="0" y="0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45"/>
            <p:cNvSpPr/>
            <p:nvPr/>
          </p:nvSpPr>
          <p:spPr>
            <a:xfrm>
              <a:off x="5005436" y="4476530"/>
              <a:ext cx="86238" cy="54043"/>
            </a:xfrm>
            <a:custGeom>
              <a:avLst/>
              <a:gdLst/>
              <a:ahLst/>
              <a:cxnLst/>
              <a:rect l="l" t="t" r="r" b="b"/>
              <a:pathLst>
                <a:path w="3284" h="2058" extrusionOk="0">
                  <a:moveTo>
                    <a:pt x="2058" y="0"/>
                  </a:moveTo>
                  <a:cubicBezTo>
                    <a:pt x="919" y="0"/>
                    <a:pt x="0" y="919"/>
                    <a:pt x="0" y="2058"/>
                  </a:cubicBezTo>
                  <a:lnTo>
                    <a:pt x="3283" y="2058"/>
                  </a:lnTo>
                  <a:cubicBezTo>
                    <a:pt x="3283" y="928"/>
                    <a:pt x="2728" y="0"/>
                    <a:pt x="205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45"/>
            <p:cNvSpPr/>
            <p:nvPr/>
          </p:nvSpPr>
          <p:spPr>
            <a:xfrm>
              <a:off x="5059715" y="4394835"/>
              <a:ext cx="29936" cy="59847"/>
            </a:xfrm>
            <a:custGeom>
              <a:avLst/>
              <a:gdLst/>
              <a:ahLst/>
              <a:cxnLst/>
              <a:rect l="l" t="t" r="r" b="b"/>
              <a:pathLst>
                <a:path w="1140" h="2279" extrusionOk="0">
                  <a:moveTo>
                    <a:pt x="1" y="1"/>
                  </a:moveTo>
                  <a:lnTo>
                    <a:pt x="1" y="2278"/>
                  </a:lnTo>
                  <a:cubicBezTo>
                    <a:pt x="632" y="2278"/>
                    <a:pt x="1140" y="1771"/>
                    <a:pt x="1140" y="1140"/>
                  </a:cubicBezTo>
                  <a:cubicBezTo>
                    <a:pt x="1140" y="518"/>
                    <a:pt x="632" y="1"/>
                    <a:pt x="1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45"/>
            <p:cNvSpPr/>
            <p:nvPr/>
          </p:nvSpPr>
          <p:spPr>
            <a:xfrm>
              <a:off x="5029070" y="4394835"/>
              <a:ext cx="45509" cy="59847"/>
            </a:xfrm>
            <a:custGeom>
              <a:avLst/>
              <a:gdLst/>
              <a:ahLst/>
              <a:cxnLst/>
              <a:rect l="l" t="t" r="r" b="b"/>
              <a:pathLst>
                <a:path w="1733" h="2279" extrusionOk="0">
                  <a:moveTo>
                    <a:pt x="1139" y="1"/>
                  </a:moveTo>
                  <a:cubicBezTo>
                    <a:pt x="517" y="1"/>
                    <a:pt x="0" y="518"/>
                    <a:pt x="0" y="1140"/>
                  </a:cubicBezTo>
                  <a:cubicBezTo>
                    <a:pt x="0" y="1771"/>
                    <a:pt x="517" y="2278"/>
                    <a:pt x="1139" y="2278"/>
                  </a:cubicBezTo>
                  <a:lnTo>
                    <a:pt x="1168" y="2278"/>
                  </a:lnTo>
                  <a:cubicBezTo>
                    <a:pt x="1483" y="2259"/>
                    <a:pt x="1732" y="1762"/>
                    <a:pt x="1732" y="1140"/>
                  </a:cubicBezTo>
                  <a:cubicBezTo>
                    <a:pt x="1732" y="527"/>
                    <a:pt x="1483" y="20"/>
                    <a:pt x="116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45"/>
            <p:cNvSpPr/>
            <p:nvPr/>
          </p:nvSpPr>
          <p:spPr>
            <a:xfrm>
              <a:off x="4886058" y="4291240"/>
              <a:ext cx="346343" cy="343953"/>
            </a:xfrm>
            <a:custGeom>
              <a:avLst/>
              <a:gdLst/>
              <a:ahLst/>
              <a:cxnLst/>
              <a:rect l="l" t="t" r="r" b="b"/>
              <a:pathLst>
                <a:path w="13189" h="13098" extrusionOk="0">
                  <a:moveTo>
                    <a:pt x="6815" y="1123"/>
                  </a:moveTo>
                  <a:cubicBezTo>
                    <a:pt x="9638" y="1237"/>
                    <a:pt x="11896" y="3506"/>
                    <a:pt x="12011" y="6329"/>
                  </a:cubicBezTo>
                  <a:lnTo>
                    <a:pt x="11514" y="6329"/>
                  </a:lnTo>
                  <a:cubicBezTo>
                    <a:pt x="11505" y="6328"/>
                    <a:pt x="11496" y="6327"/>
                    <a:pt x="11488" y="6327"/>
                  </a:cubicBezTo>
                  <a:cubicBezTo>
                    <a:pt x="11223" y="6327"/>
                    <a:pt x="11226" y="6750"/>
                    <a:pt x="11496" y="6750"/>
                  </a:cubicBezTo>
                  <a:cubicBezTo>
                    <a:pt x="11502" y="6750"/>
                    <a:pt x="11508" y="6750"/>
                    <a:pt x="11514" y="6750"/>
                  </a:cubicBezTo>
                  <a:lnTo>
                    <a:pt x="12011" y="6750"/>
                  </a:lnTo>
                  <a:cubicBezTo>
                    <a:pt x="11896" y="9573"/>
                    <a:pt x="9638" y="11832"/>
                    <a:pt x="6815" y="11946"/>
                  </a:cubicBezTo>
                  <a:lnTo>
                    <a:pt x="6805" y="11946"/>
                  </a:lnTo>
                  <a:lnTo>
                    <a:pt x="6805" y="11449"/>
                  </a:lnTo>
                  <a:cubicBezTo>
                    <a:pt x="6819" y="11300"/>
                    <a:pt x="6709" y="11226"/>
                    <a:pt x="6599" y="11226"/>
                  </a:cubicBezTo>
                  <a:cubicBezTo>
                    <a:pt x="6489" y="11226"/>
                    <a:pt x="6379" y="11300"/>
                    <a:pt x="6394" y="11449"/>
                  </a:cubicBezTo>
                  <a:lnTo>
                    <a:pt x="6394" y="11946"/>
                  </a:lnTo>
                  <a:cubicBezTo>
                    <a:pt x="3561" y="11832"/>
                    <a:pt x="1302" y="9573"/>
                    <a:pt x="1187" y="6750"/>
                  </a:cubicBezTo>
                  <a:lnTo>
                    <a:pt x="1695" y="6750"/>
                  </a:lnTo>
                  <a:cubicBezTo>
                    <a:pt x="1943" y="6721"/>
                    <a:pt x="1943" y="6348"/>
                    <a:pt x="1695" y="6329"/>
                  </a:cubicBezTo>
                  <a:lnTo>
                    <a:pt x="1187" y="6329"/>
                  </a:lnTo>
                  <a:cubicBezTo>
                    <a:pt x="1302" y="3506"/>
                    <a:pt x="3570" y="1237"/>
                    <a:pt x="6394" y="1123"/>
                  </a:cubicBezTo>
                  <a:lnTo>
                    <a:pt x="6394" y="1620"/>
                  </a:lnTo>
                  <a:cubicBezTo>
                    <a:pt x="6403" y="1749"/>
                    <a:pt x="6501" y="1814"/>
                    <a:pt x="6601" y="1814"/>
                  </a:cubicBezTo>
                  <a:cubicBezTo>
                    <a:pt x="6700" y="1814"/>
                    <a:pt x="6800" y="1749"/>
                    <a:pt x="6815" y="1620"/>
                  </a:cubicBezTo>
                  <a:lnTo>
                    <a:pt x="6815" y="1123"/>
                  </a:lnTo>
                  <a:close/>
                  <a:moveTo>
                    <a:pt x="6595" y="0"/>
                  </a:moveTo>
                  <a:cubicBezTo>
                    <a:pt x="6494" y="0"/>
                    <a:pt x="6394" y="65"/>
                    <a:pt x="6384" y="194"/>
                  </a:cubicBezTo>
                  <a:lnTo>
                    <a:pt x="6384" y="701"/>
                  </a:lnTo>
                  <a:cubicBezTo>
                    <a:pt x="3331" y="816"/>
                    <a:pt x="881" y="3266"/>
                    <a:pt x="766" y="6329"/>
                  </a:cubicBezTo>
                  <a:lnTo>
                    <a:pt x="259" y="6329"/>
                  </a:lnTo>
                  <a:cubicBezTo>
                    <a:pt x="1" y="6348"/>
                    <a:pt x="1" y="6721"/>
                    <a:pt x="259" y="6740"/>
                  </a:cubicBezTo>
                  <a:lnTo>
                    <a:pt x="766" y="6740"/>
                  </a:lnTo>
                  <a:cubicBezTo>
                    <a:pt x="881" y="9803"/>
                    <a:pt x="3331" y="12253"/>
                    <a:pt x="6384" y="12368"/>
                  </a:cubicBezTo>
                  <a:lnTo>
                    <a:pt x="6384" y="12875"/>
                  </a:lnTo>
                  <a:cubicBezTo>
                    <a:pt x="6374" y="13023"/>
                    <a:pt x="6484" y="13097"/>
                    <a:pt x="6595" y="13097"/>
                  </a:cubicBezTo>
                  <a:cubicBezTo>
                    <a:pt x="6705" y="13097"/>
                    <a:pt x="6815" y="13023"/>
                    <a:pt x="6805" y="12875"/>
                  </a:cubicBezTo>
                  <a:lnTo>
                    <a:pt x="6805" y="12368"/>
                  </a:lnTo>
                  <a:cubicBezTo>
                    <a:pt x="9858" y="12253"/>
                    <a:pt x="12318" y="9803"/>
                    <a:pt x="12432" y="6740"/>
                  </a:cubicBezTo>
                  <a:lnTo>
                    <a:pt x="12940" y="6740"/>
                  </a:lnTo>
                  <a:cubicBezTo>
                    <a:pt x="13188" y="6721"/>
                    <a:pt x="13188" y="6348"/>
                    <a:pt x="12940" y="6329"/>
                  </a:cubicBezTo>
                  <a:lnTo>
                    <a:pt x="12432" y="6329"/>
                  </a:lnTo>
                  <a:cubicBezTo>
                    <a:pt x="12318" y="3266"/>
                    <a:pt x="9858" y="816"/>
                    <a:pt x="6805" y="701"/>
                  </a:cubicBezTo>
                  <a:lnTo>
                    <a:pt x="6805" y="194"/>
                  </a:lnTo>
                  <a:cubicBezTo>
                    <a:pt x="6795" y="65"/>
                    <a:pt x="6695" y="0"/>
                    <a:pt x="659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1" name="Google Shape;971;p45"/>
          <p:cNvSpPr txBox="1"/>
          <p:nvPr/>
        </p:nvSpPr>
        <p:spPr>
          <a:xfrm>
            <a:off x="2956200" y="3291600"/>
            <a:ext cx="946200" cy="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rPr>
              <a:t>Caring</a:t>
            </a:r>
            <a:endParaRPr sz="1800">
              <a:solidFill>
                <a:schemeClr val="dk1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972" name="Google Shape;972;p45"/>
          <p:cNvSpPr txBox="1"/>
          <p:nvPr/>
        </p:nvSpPr>
        <p:spPr>
          <a:xfrm>
            <a:off x="5784700" y="2571550"/>
            <a:ext cx="1233600" cy="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rPr>
              <a:t>Patience</a:t>
            </a:r>
            <a:endParaRPr sz="1800">
              <a:solidFill>
                <a:schemeClr val="dk1"/>
              </a:solidFill>
              <a:latin typeface="Raleway Light"/>
              <a:ea typeface="Raleway Light"/>
              <a:cs typeface="Raleway Light"/>
              <a:sym typeface="Raleway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973" name="Google Shape;973;p45"/>
          <p:cNvSpPr txBox="1"/>
          <p:nvPr/>
        </p:nvSpPr>
        <p:spPr>
          <a:xfrm>
            <a:off x="2815275" y="1821650"/>
            <a:ext cx="1233600" cy="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rPr>
              <a:t>Creativity</a:t>
            </a:r>
            <a:endParaRPr sz="1800">
              <a:solidFill>
                <a:schemeClr val="dk1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974" name="Google Shape;974;p45"/>
          <p:cNvSpPr txBox="1"/>
          <p:nvPr/>
        </p:nvSpPr>
        <p:spPr>
          <a:xfrm>
            <a:off x="1913925" y="2610725"/>
            <a:ext cx="1750200" cy="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rPr>
              <a:t>People person</a:t>
            </a:r>
            <a:endParaRPr sz="1800">
              <a:solidFill>
                <a:schemeClr val="dk1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975" name="Google Shape;975;p45"/>
          <p:cNvSpPr txBox="1"/>
          <p:nvPr/>
        </p:nvSpPr>
        <p:spPr>
          <a:xfrm>
            <a:off x="5442650" y="1821638"/>
            <a:ext cx="1878300" cy="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rPr>
              <a:t>Critical thinking</a:t>
            </a:r>
            <a:endParaRPr sz="1800">
              <a:solidFill>
                <a:schemeClr val="dk1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976" name="Google Shape;976;p45"/>
          <p:cNvSpPr txBox="1"/>
          <p:nvPr/>
        </p:nvSpPr>
        <p:spPr>
          <a:xfrm>
            <a:off x="5506700" y="3291625"/>
            <a:ext cx="1750200" cy="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rPr>
              <a:t>Enthusiasm  </a:t>
            </a:r>
            <a:endParaRPr sz="1800">
              <a:solidFill>
                <a:schemeClr val="dk1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981;p46"/>
          <p:cNvSpPr txBox="1">
            <a:spLocks noGrp="1"/>
          </p:cNvSpPr>
          <p:nvPr>
            <p:ph type="body" idx="1"/>
          </p:nvPr>
        </p:nvSpPr>
        <p:spPr>
          <a:xfrm>
            <a:off x="616650" y="1754950"/>
            <a:ext cx="7529700" cy="302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Strong verbal communication</a:t>
            </a:r>
            <a:endParaRPr sz="180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Strong written communication</a:t>
            </a:r>
            <a:endParaRPr sz="180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Ability to plan and organize</a:t>
            </a:r>
            <a:endParaRPr sz="180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Ability to be flexibility</a:t>
            </a:r>
            <a:endParaRPr sz="180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Time management skills</a:t>
            </a:r>
            <a:endParaRPr sz="1800"/>
          </a:p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800"/>
          </a:p>
        </p:txBody>
      </p:sp>
      <p:sp>
        <p:nvSpPr>
          <p:cNvPr id="982" name="Google Shape;982;p46"/>
          <p:cNvSpPr txBox="1">
            <a:spLocks noGrp="1"/>
          </p:cNvSpPr>
          <p:nvPr>
            <p:ph type="title"/>
          </p:nvPr>
        </p:nvSpPr>
        <p:spPr>
          <a:xfrm>
            <a:off x="616650" y="369900"/>
            <a:ext cx="7290300" cy="84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Teaching in Higher Education: Is it the right fit for me?</a:t>
            </a:r>
            <a:endParaRPr/>
          </a:p>
        </p:txBody>
      </p:sp>
      <p:grpSp>
        <p:nvGrpSpPr>
          <p:cNvPr id="983" name="Google Shape;983;p46"/>
          <p:cNvGrpSpPr/>
          <p:nvPr/>
        </p:nvGrpSpPr>
        <p:grpSpPr>
          <a:xfrm>
            <a:off x="6187843" y="1867761"/>
            <a:ext cx="1402023" cy="1723865"/>
            <a:chOff x="1341612" y="3340055"/>
            <a:chExt cx="259399" cy="370524"/>
          </a:xfrm>
        </p:grpSpPr>
        <p:sp>
          <p:nvSpPr>
            <p:cNvPr id="984" name="Google Shape;984;p46"/>
            <p:cNvSpPr/>
            <p:nvPr/>
          </p:nvSpPr>
          <p:spPr>
            <a:xfrm>
              <a:off x="1383954" y="3340055"/>
              <a:ext cx="43615" cy="35664"/>
            </a:xfrm>
            <a:custGeom>
              <a:avLst/>
              <a:gdLst/>
              <a:ahLst/>
              <a:cxnLst/>
              <a:rect l="l" t="t" r="r" b="b"/>
              <a:pathLst>
                <a:path w="2913" h="2382" extrusionOk="0">
                  <a:moveTo>
                    <a:pt x="999" y="0"/>
                  </a:moveTo>
                  <a:cubicBezTo>
                    <a:pt x="452" y="0"/>
                    <a:pt x="11" y="442"/>
                    <a:pt x="11" y="989"/>
                  </a:cubicBezTo>
                  <a:lnTo>
                    <a:pt x="11" y="2019"/>
                  </a:lnTo>
                  <a:cubicBezTo>
                    <a:pt x="0" y="2260"/>
                    <a:pt x="179" y="2381"/>
                    <a:pt x="360" y="2381"/>
                  </a:cubicBezTo>
                  <a:cubicBezTo>
                    <a:pt x="542" y="2381"/>
                    <a:pt x="726" y="2260"/>
                    <a:pt x="726" y="2019"/>
                  </a:cubicBezTo>
                  <a:lnTo>
                    <a:pt x="726" y="989"/>
                  </a:lnTo>
                  <a:cubicBezTo>
                    <a:pt x="726" y="841"/>
                    <a:pt x="852" y="736"/>
                    <a:pt x="999" y="736"/>
                  </a:cubicBezTo>
                  <a:lnTo>
                    <a:pt x="1924" y="736"/>
                  </a:lnTo>
                  <a:cubicBezTo>
                    <a:pt x="2071" y="736"/>
                    <a:pt x="2197" y="841"/>
                    <a:pt x="2197" y="989"/>
                  </a:cubicBezTo>
                  <a:lnTo>
                    <a:pt x="2197" y="2019"/>
                  </a:lnTo>
                  <a:cubicBezTo>
                    <a:pt x="2197" y="2260"/>
                    <a:pt x="2376" y="2381"/>
                    <a:pt x="2555" y="2381"/>
                  </a:cubicBezTo>
                  <a:cubicBezTo>
                    <a:pt x="2733" y="2381"/>
                    <a:pt x="2912" y="2260"/>
                    <a:pt x="2912" y="2019"/>
                  </a:cubicBezTo>
                  <a:lnTo>
                    <a:pt x="2912" y="989"/>
                  </a:lnTo>
                  <a:cubicBezTo>
                    <a:pt x="2912" y="442"/>
                    <a:pt x="2471" y="0"/>
                    <a:pt x="1924" y="0"/>
                  </a:cubicBez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46"/>
            <p:cNvSpPr/>
            <p:nvPr/>
          </p:nvSpPr>
          <p:spPr>
            <a:xfrm>
              <a:off x="1363966" y="3403329"/>
              <a:ext cx="237045" cy="307251"/>
            </a:xfrm>
            <a:custGeom>
              <a:avLst/>
              <a:gdLst/>
              <a:ahLst/>
              <a:cxnLst/>
              <a:rect l="l" t="t" r="r" b="b"/>
              <a:pathLst>
                <a:path w="15832" h="20521" extrusionOk="0">
                  <a:moveTo>
                    <a:pt x="736" y="0"/>
                  </a:moveTo>
                  <a:cubicBezTo>
                    <a:pt x="337" y="0"/>
                    <a:pt x="0" y="337"/>
                    <a:pt x="0" y="757"/>
                  </a:cubicBezTo>
                  <a:lnTo>
                    <a:pt x="0" y="19763"/>
                  </a:lnTo>
                  <a:cubicBezTo>
                    <a:pt x="0" y="20184"/>
                    <a:pt x="337" y="20520"/>
                    <a:pt x="736" y="20520"/>
                  </a:cubicBezTo>
                  <a:lnTo>
                    <a:pt x="15075" y="20520"/>
                  </a:lnTo>
                  <a:cubicBezTo>
                    <a:pt x="15495" y="20520"/>
                    <a:pt x="15832" y="20184"/>
                    <a:pt x="15832" y="19763"/>
                  </a:cubicBezTo>
                  <a:lnTo>
                    <a:pt x="15832" y="757"/>
                  </a:lnTo>
                  <a:cubicBezTo>
                    <a:pt x="15832" y="337"/>
                    <a:pt x="15495" y="0"/>
                    <a:pt x="15075" y="0"/>
                  </a:cubicBezTo>
                  <a:close/>
                </a:path>
              </a:pathLst>
            </a:custGeom>
            <a:solidFill>
              <a:srgbClr val="EEF1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46"/>
            <p:cNvSpPr/>
            <p:nvPr/>
          </p:nvSpPr>
          <p:spPr>
            <a:xfrm>
              <a:off x="1341612" y="3371841"/>
              <a:ext cx="237045" cy="306936"/>
            </a:xfrm>
            <a:custGeom>
              <a:avLst/>
              <a:gdLst/>
              <a:ahLst/>
              <a:cxnLst/>
              <a:rect l="l" t="t" r="r" b="b"/>
              <a:pathLst>
                <a:path w="15832" h="20500" extrusionOk="0">
                  <a:moveTo>
                    <a:pt x="736" y="1"/>
                  </a:moveTo>
                  <a:cubicBezTo>
                    <a:pt x="337" y="1"/>
                    <a:pt x="1" y="337"/>
                    <a:pt x="1" y="737"/>
                  </a:cubicBezTo>
                  <a:lnTo>
                    <a:pt x="1" y="19764"/>
                  </a:lnTo>
                  <a:cubicBezTo>
                    <a:pt x="1" y="20163"/>
                    <a:pt x="337" y="20500"/>
                    <a:pt x="736" y="20500"/>
                  </a:cubicBezTo>
                  <a:lnTo>
                    <a:pt x="15075" y="20500"/>
                  </a:lnTo>
                  <a:cubicBezTo>
                    <a:pt x="15495" y="20500"/>
                    <a:pt x="15832" y="20163"/>
                    <a:pt x="15832" y="19743"/>
                  </a:cubicBezTo>
                  <a:lnTo>
                    <a:pt x="15832" y="737"/>
                  </a:lnTo>
                  <a:cubicBezTo>
                    <a:pt x="15832" y="337"/>
                    <a:pt x="15495" y="1"/>
                    <a:pt x="15075" y="1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46"/>
            <p:cNvSpPr/>
            <p:nvPr/>
          </p:nvSpPr>
          <p:spPr>
            <a:xfrm>
              <a:off x="1556303" y="3371841"/>
              <a:ext cx="22354" cy="306936"/>
            </a:xfrm>
            <a:custGeom>
              <a:avLst/>
              <a:gdLst/>
              <a:ahLst/>
              <a:cxnLst/>
              <a:rect l="l" t="t" r="r" b="b"/>
              <a:pathLst>
                <a:path w="1493" h="20500" extrusionOk="0">
                  <a:moveTo>
                    <a:pt x="0" y="1"/>
                  </a:moveTo>
                  <a:lnTo>
                    <a:pt x="0" y="20500"/>
                  </a:lnTo>
                  <a:lnTo>
                    <a:pt x="736" y="20500"/>
                  </a:lnTo>
                  <a:cubicBezTo>
                    <a:pt x="1156" y="20500"/>
                    <a:pt x="1493" y="20163"/>
                    <a:pt x="1493" y="19743"/>
                  </a:cubicBezTo>
                  <a:lnTo>
                    <a:pt x="1493" y="737"/>
                  </a:lnTo>
                  <a:cubicBezTo>
                    <a:pt x="1493" y="337"/>
                    <a:pt x="1156" y="1"/>
                    <a:pt x="736" y="1"/>
                  </a:cubicBezTo>
                  <a:close/>
                </a:path>
              </a:pathLst>
            </a:custGeom>
            <a:solidFill>
              <a:srgbClr val="F5F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46"/>
            <p:cNvSpPr/>
            <p:nvPr/>
          </p:nvSpPr>
          <p:spPr>
            <a:xfrm>
              <a:off x="1379387" y="3455583"/>
              <a:ext cx="44708" cy="44708"/>
            </a:xfrm>
            <a:custGeom>
              <a:avLst/>
              <a:gdLst/>
              <a:ahLst/>
              <a:cxnLst/>
              <a:rect l="l" t="t" r="r" b="b"/>
              <a:pathLst>
                <a:path w="2986" h="2986" extrusionOk="0">
                  <a:moveTo>
                    <a:pt x="190" y="0"/>
                  </a:moveTo>
                  <a:cubicBezTo>
                    <a:pt x="85" y="0"/>
                    <a:pt x="0" y="84"/>
                    <a:pt x="0" y="190"/>
                  </a:cubicBezTo>
                  <a:lnTo>
                    <a:pt x="0" y="2797"/>
                  </a:lnTo>
                  <a:cubicBezTo>
                    <a:pt x="0" y="2902"/>
                    <a:pt x="85" y="2986"/>
                    <a:pt x="190" y="2986"/>
                  </a:cubicBezTo>
                  <a:lnTo>
                    <a:pt x="2797" y="2986"/>
                  </a:lnTo>
                  <a:cubicBezTo>
                    <a:pt x="2902" y="2986"/>
                    <a:pt x="2986" y="2902"/>
                    <a:pt x="2986" y="2797"/>
                  </a:cubicBezTo>
                  <a:lnTo>
                    <a:pt x="2986" y="190"/>
                  </a:lnTo>
                  <a:cubicBezTo>
                    <a:pt x="2986" y="84"/>
                    <a:pt x="2902" y="0"/>
                    <a:pt x="2797" y="0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46"/>
            <p:cNvSpPr/>
            <p:nvPr/>
          </p:nvSpPr>
          <p:spPr>
            <a:xfrm>
              <a:off x="1379387" y="3527975"/>
              <a:ext cx="44708" cy="44723"/>
            </a:xfrm>
            <a:custGeom>
              <a:avLst/>
              <a:gdLst/>
              <a:ahLst/>
              <a:cxnLst/>
              <a:rect l="l" t="t" r="r" b="b"/>
              <a:pathLst>
                <a:path w="2986" h="2987" extrusionOk="0">
                  <a:moveTo>
                    <a:pt x="190" y="1"/>
                  </a:moveTo>
                  <a:cubicBezTo>
                    <a:pt x="85" y="1"/>
                    <a:pt x="0" y="85"/>
                    <a:pt x="0" y="190"/>
                  </a:cubicBezTo>
                  <a:lnTo>
                    <a:pt x="0" y="2776"/>
                  </a:lnTo>
                  <a:cubicBezTo>
                    <a:pt x="0" y="2881"/>
                    <a:pt x="85" y="2986"/>
                    <a:pt x="190" y="2986"/>
                  </a:cubicBezTo>
                  <a:lnTo>
                    <a:pt x="2797" y="2986"/>
                  </a:lnTo>
                  <a:cubicBezTo>
                    <a:pt x="2902" y="2986"/>
                    <a:pt x="2986" y="2881"/>
                    <a:pt x="2986" y="2776"/>
                  </a:cubicBezTo>
                  <a:lnTo>
                    <a:pt x="2986" y="190"/>
                  </a:lnTo>
                  <a:cubicBezTo>
                    <a:pt x="2986" y="85"/>
                    <a:pt x="2902" y="1"/>
                    <a:pt x="2797" y="1"/>
                  </a:cubicBezTo>
                  <a:close/>
                </a:path>
              </a:pathLst>
            </a:custGeom>
            <a:solidFill>
              <a:srgbClr val="B2C2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46"/>
            <p:cNvSpPr/>
            <p:nvPr/>
          </p:nvSpPr>
          <p:spPr>
            <a:xfrm>
              <a:off x="1379387" y="3600067"/>
              <a:ext cx="44708" cy="44708"/>
            </a:xfrm>
            <a:custGeom>
              <a:avLst/>
              <a:gdLst/>
              <a:ahLst/>
              <a:cxnLst/>
              <a:rect l="l" t="t" r="r" b="b"/>
              <a:pathLst>
                <a:path w="2986" h="2986" extrusionOk="0">
                  <a:moveTo>
                    <a:pt x="190" y="1"/>
                  </a:moveTo>
                  <a:cubicBezTo>
                    <a:pt x="85" y="1"/>
                    <a:pt x="0" y="85"/>
                    <a:pt x="0" y="211"/>
                  </a:cubicBezTo>
                  <a:lnTo>
                    <a:pt x="0" y="2797"/>
                  </a:lnTo>
                  <a:cubicBezTo>
                    <a:pt x="0" y="2902"/>
                    <a:pt x="85" y="2986"/>
                    <a:pt x="190" y="2986"/>
                  </a:cubicBezTo>
                  <a:lnTo>
                    <a:pt x="2797" y="2986"/>
                  </a:lnTo>
                  <a:cubicBezTo>
                    <a:pt x="2902" y="2986"/>
                    <a:pt x="2986" y="2902"/>
                    <a:pt x="2986" y="2797"/>
                  </a:cubicBezTo>
                  <a:lnTo>
                    <a:pt x="2986" y="211"/>
                  </a:lnTo>
                  <a:cubicBezTo>
                    <a:pt x="2986" y="85"/>
                    <a:pt x="2902" y="1"/>
                    <a:pt x="2797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46"/>
            <p:cNvSpPr/>
            <p:nvPr/>
          </p:nvSpPr>
          <p:spPr>
            <a:xfrm>
              <a:off x="1444233" y="3459041"/>
              <a:ext cx="103894" cy="11035"/>
            </a:xfrm>
            <a:custGeom>
              <a:avLst/>
              <a:gdLst/>
              <a:ahLst/>
              <a:cxnLst/>
              <a:rect l="l" t="t" r="r" b="b"/>
              <a:pathLst>
                <a:path w="6939" h="737" extrusionOk="0">
                  <a:moveTo>
                    <a:pt x="484" y="1"/>
                  </a:moveTo>
                  <a:cubicBezTo>
                    <a:pt x="0" y="1"/>
                    <a:pt x="0" y="736"/>
                    <a:pt x="484" y="736"/>
                  </a:cubicBezTo>
                  <a:lnTo>
                    <a:pt x="6455" y="736"/>
                  </a:lnTo>
                  <a:cubicBezTo>
                    <a:pt x="6939" y="736"/>
                    <a:pt x="6939" y="1"/>
                    <a:pt x="6455" y="1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46"/>
            <p:cNvSpPr/>
            <p:nvPr/>
          </p:nvSpPr>
          <p:spPr>
            <a:xfrm>
              <a:off x="1444233" y="3482967"/>
              <a:ext cx="103894" cy="10720"/>
            </a:xfrm>
            <a:custGeom>
              <a:avLst/>
              <a:gdLst/>
              <a:ahLst/>
              <a:cxnLst/>
              <a:rect l="l" t="t" r="r" b="b"/>
              <a:pathLst>
                <a:path w="6939" h="716" extrusionOk="0">
                  <a:moveTo>
                    <a:pt x="484" y="0"/>
                  </a:moveTo>
                  <a:cubicBezTo>
                    <a:pt x="0" y="0"/>
                    <a:pt x="0" y="715"/>
                    <a:pt x="484" y="715"/>
                  </a:cubicBezTo>
                  <a:lnTo>
                    <a:pt x="6455" y="715"/>
                  </a:lnTo>
                  <a:cubicBezTo>
                    <a:pt x="6939" y="715"/>
                    <a:pt x="6939" y="0"/>
                    <a:pt x="6455" y="0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46"/>
            <p:cNvSpPr/>
            <p:nvPr/>
          </p:nvSpPr>
          <p:spPr>
            <a:xfrm>
              <a:off x="1444233" y="3531433"/>
              <a:ext cx="103894" cy="10735"/>
            </a:xfrm>
            <a:custGeom>
              <a:avLst/>
              <a:gdLst/>
              <a:ahLst/>
              <a:cxnLst/>
              <a:rect l="l" t="t" r="r" b="b"/>
              <a:pathLst>
                <a:path w="6939" h="717" extrusionOk="0">
                  <a:moveTo>
                    <a:pt x="464" y="1"/>
                  </a:moveTo>
                  <a:cubicBezTo>
                    <a:pt x="1" y="1"/>
                    <a:pt x="7" y="716"/>
                    <a:pt x="484" y="716"/>
                  </a:cubicBezTo>
                  <a:lnTo>
                    <a:pt x="6455" y="716"/>
                  </a:lnTo>
                  <a:cubicBezTo>
                    <a:pt x="6939" y="716"/>
                    <a:pt x="6939" y="1"/>
                    <a:pt x="6455" y="1"/>
                  </a:cubicBezTo>
                  <a:lnTo>
                    <a:pt x="484" y="1"/>
                  </a:lnTo>
                  <a:cubicBezTo>
                    <a:pt x="477" y="1"/>
                    <a:pt x="471" y="1"/>
                    <a:pt x="464" y="1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46"/>
            <p:cNvSpPr/>
            <p:nvPr/>
          </p:nvSpPr>
          <p:spPr>
            <a:xfrm>
              <a:off x="1444233" y="3555359"/>
              <a:ext cx="103894" cy="10720"/>
            </a:xfrm>
            <a:custGeom>
              <a:avLst/>
              <a:gdLst/>
              <a:ahLst/>
              <a:cxnLst/>
              <a:rect l="l" t="t" r="r" b="b"/>
              <a:pathLst>
                <a:path w="6939" h="716" extrusionOk="0">
                  <a:moveTo>
                    <a:pt x="464" y="1"/>
                  </a:moveTo>
                  <a:cubicBezTo>
                    <a:pt x="1" y="1"/>
                    <a:pt x="7" y="716"/>
                    <a:pt x="484" y="716"/>
                  </a:cubicBezTo>
                  <a:lnTo>
                    <a:pt x="6455" y="716"/>
                  </a:lnTo>
                  <a:cubicBezTo>
                    <a:pt x="6939" y="716"/>
                    <a:pt x="6939" y="1"/>
                    <a:pt x="6455" y="1"/>
                  </a:cubicBezTo>
                  <a:lnTo>
                    <a:pt x="484" y="1"/>
                  </a:lnTo>
                  <a:cubicBezTo>
                    <a:pt x="477" y="1"/>
                    <a:pt x="471" y="1"/>
                    <a:pt x="464" y="1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46"/>
            <p:cNvSpPr/>
            <p:nvPr/>
          </p:nvSpPr>
          <p:spPr>
            <a:xfrm>
              <a:off x="1444233" y="3603526"/>
              <a:ext cx="103894" cy="11035"/>
            </a:xfrm>
            <a:custGeom>
              <a:avLst/>
              <a:gdLst/>
              <a:ahLst/>
              <a:cxnLst/>
              <a:rect l="l" t="t" r="r" b="b"/>
              <a:pathLst>
                <a:path w="6939" h="737" extrusionOk="0">
                  <a:moveTo>
                    <a:pt x="484" y="1"/>
                  </a:moveTo>
                  <a:cubicBezTo>
                    <a:pt x="0" y="1"/>
                    <a:pt x="0" y="737"/>
                    <a:pt x="484" y="737"/>
                  </a:cubicBezTo>
                  <a:lnTo>
                    <a:pt x="6455" y="737"/>
                  </a:lnTo>
                  <a:cubicBezTo>
                    <a:pt x="6939" y="737"/>
                    <a:pt x="6939" y="1"/>
                    <a:pt x="6455" y="1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46"/>
            <p:cNvSpPr/>
            <p:nvPr/>
          </p:nvSpPr>
          <p:spPr>
            <a:xfrm>
              <a:off x="1444233" y="3627452"/>
              <a:ext cx="103894" cy="11035"/>
            </a:xfrm>
            <a:custGeom>
              <a:avLst/>
              <a:gdLst/>
              <a:ahLst/>
              <a:cxnLst/>
              <a:rect l="l" t="t" r="r" b="b"/>
              <a:pathLst>
                <a:path w="6939" h="737" extrusionOk="0">
                  <a:moveTo>
                    <a:pt x="484" y="1"/>
                  </a:moveTo>
                  <a:cubicBezTo>
                    <a:pt x="0" y="1"/>
                    <a:pt x="0" y="736"/>
                    <a:pt x="484" y="736"/>
                  </a:cubicBezTo>
                  <a:lnTo>
                    <a:pt x="6455" y="736"/>
                  </a:lnTo>
                  <a:cubicBezTo>
                    <a:pt x="6939" y="736"/>
                    <a:pt x="6939" y="1"/>
                    <a:pt x="6455" y="1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46"/>
            <p:cNvSpPr/>
            <p:nvPr/>
          </p:nvSpPr>
          <p:spPr>
            <a:xfrm>
              <a:off x="1390183" y="3448845"/>
              <a:ext cx="55413" cy="37087"/>
            </a:xfrm>
            <a:custGeom>
              <a:avLst/>
              <a:gdLst/>
              <a:ahLst/>
              <a:cxnLst/>
              <a:rect l="l" t="t" r="r" b="b"/>
              <a:pathLst>
                <a:path w="3701" h="2477" extrusionOk="0">
                  <a:moveTo>
                    <a:pt x="3156" y="0"/>
                  </a:moveTo>
                  <a:cubicBezTo>
                    <a:pt x="3077" y="0"/>
                    <a:pt x="2995" y="28"/>
                    <a:pt x="2917" y="93"/>
                  </a:cubicBezTo>
                  <a:lnTo>
                    <a:pt x="1130" y="1607"/>
                  </a:lnTo>
                  <a:lnTo>
                    <a:pt x="772" y="1228"/>
                  </a:lnTo>
                  <a:cubicBezTo>
                    <a:pt x="722" y="1155"/>
                    <a:pt x="653" y="1124"/>
                    <a:pt x="580" y="1124"/>
                  </a:cubicBezTo>
                  <a:cubicBezTo>
                    <a:pt x="319" y="1124"/>
                    <a:pt x="0" y="1515"/>
                    <a:pt x="247" y="1712"/>
                  </a:cubicBezTo>
                  <a:lnTo>
                    <a:pt x="856" y="2364"/>
                  </a:lnTo>
                  <a:cubicBezTo>
                    <a:pt x="922" y="2440"/>
                    <a:pt x="1010" y="2477"/>
                    <a:pt x="1103" y="2477"/>
                  </a:cubicBezTo>
                  <a:cubicBezTo>
                    <a:pt x="1189" y="2477"/>
                    <a:pt x="1280" y="2445"/>
                    <a:pt x="1361" y="2385"/>
                  </a:cubicBezTo>
                  <a:lnTo>
                    <a:pt x="3400" y="640"/>
                  </a:lnTo>
                  <a:cubicBezTo>
                    <a:pt x="3701" y="406"/>
                    <a:pt x="3458" y="0"/>
                    <a:pt x="3156" y="0"/>
                  </a:cubicBez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highlight>
                  <a:srgbClr val="93C47D"/>
                </a:highlight>
              </a:endParaRPr>
            </a:p>
          </p:txBody>
        </p:sp>
        <p:sp>
          <p:nvSpPr>
            <p:cNvPr id="998" name="Google Shape;998;p46"/>
            <p:cNvSpPr/>
            <p:nvPr/>
          </p:nvSpPr>
          <p:spPr>
            <a:xfrm>
              <a:off x="1390183" y="3521686"/>
              <a:ext cx="54874" cy="37147"/>
            </a:xfrm>
            <a:custGeom>
              <a:avLst/>
              <a:gdLst/>
              <a:ahLst/>
              <a:cxnLst/>
              <a:rect l="l" t="t" r="r" b="b"/>
              <a:pathLst>
                <a:path w="3665" h="2481" extrusionOk="0">
                  <a:moveTo>
                    <a:pt x="3137" y="0"/>
                  </a:moveTo>
                  <a:cubicBezTo>
                    <a:pt x="3064" y="0"/>
                    <a:pt x="2988" y="25"/>
                    <a:pt x="2917" y="85"/>
                  </a:cubicBezTo>
                  <a:lnTo>
                    <a:pt x="2917" y="106"/>
                  </a:lnTo>
                  <a:lnTo>
                    <a:pt x="1130" y="1619"/>
                  </a:lnTo>
                  <a:lnTo>
                    <a:pt x="772" y="1220"/>
                  </a:lnTo>
                  <a:cubicBezTo>
                    <a:pt x="722" y="1146"/>
                    <a:pt x="653" y="1116"/>
                    <a:pt x="580" y="1116"/>
                  </a:cubicBezTo>
                  <a:cubicBezTo>
                    <a:pt x="319" y="1116"/>
                    <a:pt x="0" y="1506"/>
                    <a:pt x="247" y="1703"/>
                  </a:cubicBezTo>
                  <a:lnTo>
                    <a:pt x="856" y="2355"/>
                  </a:lnTo>
                  <a:cubicBezTo>
                    <a:pt x="927" y="2437"/>
                    <a:pt x="1023" y="2480"/>
                    <a:pt x="1124" y="2480"/>
                  </a:cubicBezTo>
                  <a:cubicBezTo>
                    <a:pt x="1204" y="2480"/>
                    <a:pt x="1286" y="2453"/>
                    <a:pt x="1361" y="2397"/>
                  </a:cubicBezTo>
                  <a:lnTo>
                    <a:pt x="3379" y="652"/>
                  </a:lnTo>
                  <a:cubicBezTo>
                    <a:pt x="3665" y="400"/>
                    <a:pt x="3427" y="0"/>
                    <a:pt x="3137" y="0"/>
                  </a:cubicBez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46"/>
            <p:cNvSpPr/>
            <p:nvPr/>
          </p:nvSpPr>
          <p:spPr>
            <a:xfrm>
              <a:off x="1390183" y="3595216"/>
              <a:ext cx="55413" cy="37267"/>
            </a:xfrm>
            <a:custGeom>
              <a:avLst/>
              <a:gdLst/>
              <a:ahLst/>
              <a:cxnLst/>
              <a:rect l="l" t="t" r="r" b="b"/>
              <a:pathLst>
                <a:path w="3701" h="2489" extrusionOk="0">
                  <a:moveTo>
                    <a:pt x="3155" y="1"/>
                  </a:moveTo>
                  <a:cubicBezTo>
                    <a:pt x="3077" y="1"/>
                    <a:pt x="2995" y="28"/>
                    <a:pt x="2917" y="93"/>
                  </a:cubicBezTo>
                  <a:lnTo>
                    <a:pt x="2917" y="114"/>
                  </a:lnTo>
                  <a:lnTo>
                    <a:pt x="1130" y="1628"/>
                  </a:lnTo>
                  <a:lnTo>
                    <a:pt x="772" y="1229"/>
                  </a:lnTo>
                  <a:cubicBezTo>
                    <a:pt x="722" y="1155"/>
                    <a:pt x="653" y="1125"/>
                    <a:pt x="580" y="1125"/>
                  </a:cubicBezTo>
                  <a:cubicBezTo>
                    <a:pt x="319" y="1125"/>
                    <a:pt x="0" y="1515"/>
                    <a:pt x="247" y="1712"/>
                  </a:cubicBezTo>
                  <a:lnTo>
                    <a:pt x="856" y="2364"/>
                  </a:lnTo>
                  <a:cubicBezTo>
                    <a:pt x="927" y="2446"/>
                    <a:pt x="1023" y="2489"/>
                    <a:pt x="1124" y="2489"/>
                  </a:cubicBezTo>
                  <a:cubicBezTo>
                    <a:pt x="1204" y="2489"/>
                    <a:pt x="1286" y="2462"/>
                    <a:pt x="1361" y="2406"/>
                  </a:cubicBezTo>
                  <a:lnTo>
                    <a:pt x="3400" y="661"/>
                  </a:lnTo>
                  <a:cubicBezTo>
                    <a:pt x="3701" y="410"/>
                    <a:pt x="3458" y="1"/>
                    <a:pt x="3155" y="1"/>
                  </a:cubicBez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46"/>
            <p:cNvSpPr/>
            <p:nvPr/>
          </p:nvSpPr>
          <p:spPr>
            <a:xfrm>
              <a:off x="1368682" y="3362409"/>
              <a:ext cx="74309" cy="38734"/>
            </a:xfrm>
            <a:custGeom>
              <a:avLst/>
              <a:gdLst/>
              <a:ahLst/>
              <a:cxnLst/>
              <a:rect l="l" t="t" r="r" b="b"/>
              <a:pathLst>
                <a:path w="4963" h="2587" extrusionOk="0">
                  <a:moveTo>
                    <a:pt x="736" y="0"/>
                  </a:moveTo>
                  <a:cubicBezTo>
                    <a:pt x="316" y="0"/>
                    <a:pt x="1" y="336"/>
                    <a:pt x="1" y="736"/>
                  </a:cubicBezTo>
                  <a:lnTo>
                    <a:pt x="1" y="2250"/>
                  </a:lnTo>
                  <a:cubicBezTo>
                    <a:pt x="1" y="2439"/>
                    <a:pt x="148" y="2586"/>
                    <a:pt x="337" y="2586"/>
                  </a:cubicBezTo>
                  <a:lnTo>
                    <a:pt x="4626" y="2586"/>
                  </a:lnTo>
                  <a:cubicBezTo>
                    <a:pt x="4815" y="2586"/>
                    <a:pt x="4962" y="2439"/>
                    <a:pt x="4962" y="2250"/>
                  </a:cubicBezTo>
                  <a:lnTo>
                    <a:pt x="4962" y="736"/>
                  </a:lnTo>
                  <a:cubicBezTo>
                    <a:pt x="4962" y="336"/>
                    <a:pt x="4647" y="0"/>
                    <a:pt x="4227" y="0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46"/>
            <p:cNvSpPr/>
            <p:nvPr/>
          </p:nvSpPr>
          <p:spPr>
            <a:xfrm>
              <a:off x="1409602" y="3362409"/>
              <a:ext cx="33389" cy="38734"/>
            </a:xfrm>
            <a:custGeom>
              <a:avLst/>
              <a:gdLst/>
              <a:ahLst/>
              <a:cxnLst/>
              <a:rect l="l" t="t" r="r" b="b"/>
              <a:pathLst>
                <a:path w="2230" h="2587" extrusionOk="0">
                  <a:moveTo>
                    <a:pt x="1" y="0"/>
                  </a:moveTo>
                  <a:cubicBezTo>
                    <a:pt x="400" y="0"/>
                    <a:pt x="737" y="336"/>
                    <a:pt x="737" y="736"/>
                  </a:cubicBezTo>
                  <a:lnTo>
                    <a:pt x="737" y="2250"/>
                  </a:lnTo>
                  <a:cubicBezTo>
                    <a:pt x="737" y="2439"/>
                    <a:pt x="589" y="2586"/>
                    <a:pt x="400" y="2586"/>
                  </a:cubicBezTo>
                  <a:lnTo>
                    <a:pt x="1893" y="2586"/>
                  </a:lnTo>
                  <a:cubicBezTo>
                    <a:pt x="2082" y="2586"/>
                    <a:pt x="2229" y="2439"/>
                    <a:pt x="2229" y="2250"/>
                  </a:cubicBezTo>
                  <a:lnTo>
                    <a:pt x="2229" y="736"/>
                  </a:lnTo>
                  <a:cubicBezTo>
                    <a:pt x="2229" y="336"/>
                    <a:pt x="1893" y="0"/>
                    <a:pt x="1494" y="0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9" name="Google Shape;319;p29"/>
          <p:cNvCxnSpPr/>
          <p:nvPr/>
        </p:nvCxnSpPr>
        <p:spPr>
          <a:xfrm>
            <a:off x="4030125" y="2118300"/>
            <a:ext cx="5475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0" name="Google Shape;320;p29"/>
          <p:cNvSpPr txBox="1">
            <a:spLocks noGrp="1"/>
          </p:cNvSpPr>
          <p:nvPr>
            <p:ph type="title"/>
          </p:nvPr>
        </p:nvSpPr>
        <p:spPr>
          <a:xfrm>
            <a:off x="616500" y="347475"/>
            <a:ext cx="6483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Today’s plan</a:t>
            </a:r>
            <a:endParaRPr/>
          </a:p>
        </p:txBody>
      </p:sp>
      <p:sp>
        <p:nvSpPr>
          <p:cNvPr id="321" name="Google Shape;321;p29"/>
          <p:cNvSpPr txBox="1">
            <a:spLocks noGrp="1"/>
          </p:cNvSpPr>
          <p:nvPr>
            <p:ph type="ctrTitle" idx="2"/>
          </p:nvPr>
        </p:nvSpPr>
        <p:spPr>
          <a:xfrm flipH="1">
            <a:off x="615949" y="1647950"/>
            <a:ext cx="2652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Who are we?</a:t>
            </a:r>
            <a:endParaRPr/>
          </a:p>
        </p:txBody>
      </p:sp>
      <p:sp>
        <p:nvSpPr>
          <p:cNvPr id="322" name="Google Shape;322;p29"/>
          <p:cNvSpPr txBox="1">
            <a:spLocks noGrp="1"/>
          </p:cNvSpPr>
          <p:nvPr>
            <p:ph type="title" idx="3"/>
          </p:nvPr>
        </p:nvSpPr>
        <p:spPr>
          <a:xfrm>
            <a:off x="3311803" y="1765675"/>
            <a:ext cx="8268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01</a:t>
            </a:r>
            <a:endParaRPr/>
          </a:p>
        </p:txBody>
      </p:sp>
      <p:sp>
        <p:nvSpPr>
          <p:cNvPr id="323" name="Google Shape;323;p29"/>
          <p:cNvSpPr txBox="1">
            <a:spLocks noGrp="1"/>
          </p:cNvSpPr>
          <p:nvPr>
            <p:ph type="ctrTitle" idx="4"/>
          </p:nvPr>
        </p:nvSpPr>
        <p:spPr>
          <a:xfrm flipH="1">
            <a:off x="5806476" y="2158804"/>
            <a:ext cx="2384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are these workshops about?</a:t>
            </a:r>
            <a:endParaRPr/>
          </a:p>
        </p:txBody>
      </p:sp>
      <p:sp>
        <p:nvSpPr>
          <p:cNvPr id="324" name="Google Shape;324;p29"/>
          <p:cNvSpPr txBox="1">
            <a:spLocks noGrp="1"/>
          </p:cNvSpPr>
          <p:nvPr>
            <p:ph type="ctrTitle" idx="7"/>
          </p:nvPr>
        </p:nvSpPr>
        <p:spPr>
          <a:xfrm flipH="1">
            <a:off x="851824" y="2953533"/>
            <a:ext cx="2453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do you want to learn?</a:t>
            </a:r>
            <a:endParaRPr/>
          </a:p>
        </p:txBody>
      </p:sp>
      <p:sp>
        <p:nvSpPr>
          <p:cNvPr id="325" name="Google Shape;325;p29"/>
          <p:cNvSpPr txBox="1">
            <a:spLocks noGrp="1"/>
          </p:cNvSpPr>
          <p:nvPr>
            <p:ph type="title" idx="9"/>
          </p:nvPr>
        </p:nvSpPr>
        <p:spPr>
          <a:xfrm>
            <a:off x="3198543" y="2687826"/>
            <a:ext cx="10533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03</a:t>
            </a:r>
            <a:endParaRPr/>
          </a:p>
        </p:txBody>
      </p:sp>
      <p:sp>
        <p:nvSpPr>
          <p:cNvPr id="326" name="Google Shape;326;p29"/>
          <p:cNvSpPr txBox="1">
            <a:spLocks noGrp="1"/>
          </p:cNvSpPr>
          <p:nvPr>
            <p:ph type="ctrTitle" idx="13"/>
          </p:nvPr>
        </p:nvSpPr>
        <p:spPr>
          <a:xfrm flipH="1">
            <a:off x="5752076" y="3770068"/>
            <a:ext cx="2453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can you do with a degree in psychology?</a:t>
            </a:r>
            <a:endParaRPr/>
          </a:p>
        </p:txBody>
      </p:sp>
      <p:sp>
        <p:nvSpPr>
          <p:cNvPr id="327" name="Google Shape;327;p29"/>
          <p:cNvSpPr txBox="1">
            <a:spLocks noGrp="1"/>
          </p:cNvSpPr>
          <p:nvPr>
            <p:ph type="title" idx="6"/>
          </p:nvPr>
        </p:nvSpPr>
        <p:spPr>
          <a:xfrm>
            <a:off x="4852249" y="2320275"/>
            <a:ext cx="9474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02</a:t>
            </a:r>
            <a:endParaRPr/>
          </a:p>
        </p:txBody>
      </p:sp>
      <p:sp>
        <p:nvSpPr>
          <p:cNvPr id="328" name="Google Shape;328;p29"/>
          <p:cNvSpPr txBox="1">
            <a:spLocks noGrp="1"/>
          </p:cNvSpPr>
          <p:nvPr>
            <p:ph type="title" idx="15"/>
          </p:nvPr>
        </p:nvSpPr>
        <p:spPr>
          <a:xfrm>
            <a:off x="4852249" y="3318626"/>
            <a:ext cx="9474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04</a:t>
            </a:r>
            <a:endParaRPr/>
          </a:p>
        </p:txBody>
      </p:sp>
      <p:cxnSp>
        <p:nvCxnSpPr>
          <p:cNvPr id="329" name="Google Shape;329;p29"/>
          <p:cNvCxnSpPr/>
          <p:nvPr/>
        </p:nvCxnSpPr>
        <p:spPr>
          <a:xfrm>
            <a:off x="4030125" y="3066300"/>
            <a:ext cx="5475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0" name="Google Shape;330;p29"/>
          <p:cNvCxnSpPr/>
          <p:nvPr/>
        </p:nvCxnSpPr>
        <p:spPr>
          <a:xfrm>
            <a:off x="4482925" y="2609175"/>
            <a:ext cx="5358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1" name="Google Shape;331;p29"/>
          <p:cNvCxnSpPr/>
          <p:nvPr/>
        </p:nvCxnSpPr>
        <p:spPr>
          <a:xfrm>
            <a:off x="4482925" y="3531325"/>
            <a:ext cx="5358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32" name="Google Shape;332;p29"/>
          <p:cNvGrpSpPr/>
          <p:nvPr/>
        </p:nvGrpSpPr>
        <p:grpSpPr>
          <a:xfrm>
            <a:off x="4182162" y="1440613"/>
            <a:ext cx="692687" cy="3251368"/>
            <a:chOff x="2603475" y="2442675"/>
            <a:chExt cx="217375" cy="1020325"/>
          </a:xfrm>
        </p:grpSpPr>
        <p:sp>
          <p:nvSpPr>
            <p:cNvPr id="333" name="Google Shape;333;p29"/>
            <p:cNvSpPr/>
            <p:nvPr/>
          </p:nvSpPr>
          <p:spPr>
            <a:xfrm>
              <a:off x="2603475" y="3337500"/>
              <a:ext cx="217375" cy="125500"/>
            </a:xfrm>
            <a:custGeom>
              <a:avLst/>
              <a:gdLst/>
              <a:ahLst/>
              <a:cxnLst/>
              <a:rect l="l" t="t" r="r" b="b"/>
              <a:pathLst>
                <a:path w="8695" h="5020" extrusionOk="0">
                  <a:moveTo>
                    <a:pt x="4347" y="0"/>
                  </a:moveTo>
                  <a:cubicBezTo>
                    <a:pt x="1947" y="0"/>
                    <a:pt x="0" y="1125"/>
                    <a:pt x="0" y="2510"/>
                  </a:cubicBezTo>
                  <a:cubicBezTo>
                    <a:pt x="0" y="3897"/>
                    <a:pt x="1947" y="5020"/>
                    <a:pt x="4347" y="5020"/>
                  </a:cubicBezTo>
                  <a:cubicBezTo>
                    <a:pt x="6748" y="5020"/>
                    <a:pt x="8694" y="3897"/>
                    <a:pt x="8694" y="2510"/>
                  </a:cubicBezTo>
                  <a:cubicBezTo>
                    <a:pt x="8694" y="1125"/>
                    <a:pt x="6748" y="0"/>
                    <a:pt x="4347" y="0"/>
                  </a:cubicBezTo>
                  <a:close/>
                </a:path>
              </a:pathLst>
            </a:custGeom>
            <a:solidFill>
              <a:srgbClr val="C1C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9"/>
            <p:cNvSpPr/>
            <p:nvPr/>
          </p:nvSpPr>
          <p:spPr>
            <a:xfrm>
              <a:off x="2615700" y="2509975"/>
              <a:ext cx="192950" cy="246375"/>
            </a:xfrm>
            <a:custGeom>
              <a:avLst/>
              <a:gdLst/>
              <a:ahLst/>
              <a:cxnLst/>
              <a:rect l="l" t="t" r="r" b="b"/>
              <a:pathLst>
                <a:path w="7718" h="9855" extrusionOk="0">
                  <a:moveTo>
                    <a:pt x="5249" y="0"/>
                  </a:moveTo>
                  <a:lnTo>
                    <a:pt x="5249" y="0"/>
                  </a:lnTo>
                  <a:cubicBezTo>
                    <a:pt x="5308" y="244"/>
                    <a:pt x="5175" y="498"/>
                    <a:pt x="4851" y="686"/>
                  </a:cubicBezTo>
                  <a:cubicBezTo>
                    <a:pt x="4577" y="844"/>
                    <a:pt x="4218" y="924"/>
                    <a:pt x="3859" y="924"/>
                  </a:cubicBezTo>
                  <a:cubicBezTo>
                    <a:pt x="3500" y="924"/>
                    <a:pt x="3140" y="844"/>
                    <a:pt x="2867" y="686"/>
                  </a:cubicBezTo>
                  <a:cubicBezTo>
                    <a:pt x="2561" y="509"/>
                    <a:pt x="2425" y="273"/>
                    <a:pt x="2459" y="41"/>
                  </a:cubicBezTo>
                  <a:lnTo>
                    <a:pt x="2459" y="41"/>
                  </a:lnTo>
                  <a:lnTo>
                    <a:pt x="0" y="5969"/>
                  </a:lnTo>
                  <a:lnTo>
                    <a:pt x="0" y="9216"/>
                  </a:lnTo>
                  <a:cubicBezTo>
                    <a:pt x="0" y="9216"/>
                    <a:pt x="1358" y="9855"/>
                    <a:pt x="3857" y="9855"/>
                  </a:cubicBezTo>
                  <a:cubicBezTo>
                    <a:pt x="6358" y="9855"/>
                    <a:pt x="7718" y="9218"/>
                    <a:pt x="7718" y="9218"/>
                  </a:cubicBezTo>
                  <a:lnTo>
                    <a:pt x="7718" y="5907"/>
                  </a:lnTo>
                  <a:lnTo>
                    <a:pt x="5249" y="0"/>
                  </a:lnTo>
                  <a:close/>
                </a:path>
              </a:pathLst>
            </a:custGeom>
            <a:solidFill>
              <a:srgbClr val="FFF5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9"/>
            <p:cNvSpPr/>
            <p:nvPr/>
          </p:nvSpPr>
          <p:spPr>
            <a:xfrm>
              <a:off x="2615700" y="2509975"/>
              <a:ext cx="192950" cy="246375"/>
            </a:xfrm>
            <a:custGeom>
              <a:avLst/>
              <a:gdLst/>
              <a:ahLst/>
              <a:cxnLst/>
              <a:rect l="l" t="t" r="r" b="b"/>
              <a:pathLst>
                <a:path w="7718" h="9855" extrusionOk="0">
                  <a:moveTo>
                    <a:pt x="5250" y="0"/>
                  </a:moveTo>
                  <a:lnTo>
                    <a:pt x="5250" y="0"/>
                  </a:lnTo>
                  <a:cubicBezTo>
                    <a:pt x="5308" y="244"/>
                    <a:pt x="5175" y="498"/>
                    <a:pt x="4852" y="686"/>
                  </a:cubicBezTo>
                  <a:cubicBezTo>
                    <a:pt x="4789" y="722"/>
                    <a:pt x="4723" y="753"/>
                    <a:pt x="4655" y="780"/>
                  </a:cubicBezTo>
                  <a:cubicBezTo>
                    <a:pt x="4417" y="875"/>
                    <a:pt x="4138" y="923"/>
                    <a:pt x="3859" y="923"/>
                  </a:cubicBezTo>
                  <a:cubicBezTo>
                    <a:pt x="3500" y="923"/>
                    <a:pt x="3141" y="844"/>
                    <a:pt x="2867" y="686"/>
                  </a:cubicBezTo>
                  <a:cubicBezTo>
                    <a:pt x="2561" y="509"/>
                    <a:pt x="2425" y="273"/>
                    <a:pt x="2459" y="41"/>
                  </a:cubicBezTo>
                  <a:lnTo>
                    <a:pt x="2459" y="41"/>
                  </a:lnTo>
                  <a:lnTo>
                    <a:pt x="0" y="5969"/>
                  </a:lnTo>
                  <a:lnTo>
                    <a:pt x="0" y="9216"/>
                  </a:lnTo>
                  <a:cubicBezTo>
                    <a:pt x="0" y="9216"/>
                    <a:pt x="1358" y="9855"/>
                    <a:pt x="3857" y="9855"/>
                  </a:cubicBezTo>
                  <a:cubicBezTo>
                    <a:pt x="6358" y="9855"/>
                    <a:pt x="7718" y="9218"/>
                    <a:pt x="7718" y="9218"/>
                  </a:cubicBezTo>
                  <a:lnTo>
                    <a:pt x="7718" y="5907"/>
                  </a:lnTo>
                  <a:lnTo>
                    <a:pt x="5250" y="0"/>
                  </a:lnTo>
                  <a:close/>
                </a:path>
              </a:pathLst>
            </a:custGeom>
            <a:solidFill>
              <a:srgbClr val="FFF5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9"/>
            <p:cNvSpPr/>
            <p:nvPr/>
          </p:nvSpPr>
          <p:spPr>
            <a:xfrm>
              <a:off x="2712150" y="2442700"/>
              <a:ext cx="96500" cy="256350"/>
            </a:xfrm>
            <a:custGeom>
              <a:avLst/>
              <a:gdLst/>
              <a:ahLst/>
              <a:cxnLst/>
              <a:rect l="l" t="t" r="r" b="b"/>
              <a:pathLst>
                <a:path w="3860" h="10254" extrusionOk="0">
                  <a:moveTo>
                    <a:pt x="7" y="0"/>
                  </a:moveTo>
                  <a:cubicBezTo>
                    <a:pt x="5" y="0"/>
                    <a:pt x="3" y="0"/>
                    <a:pt x="1" y="0"/>
                  </a:cubicBezTo>
                  <a:cubicBezTo>
                    <a:pt x="84" y="16"/>
                    <a:pt x="422" y="1593"/>
                    <a:pt x="797" y="3471"/>
                  </a:cubicBezTo>
                  <a:cubicBezTo>
                    <a:pt x="1351" y="6247"/>
                    <a:pt x="1985" y="9680"/>
                    <a:pt x="1985" y="9680"/>
                  </a:cubicBezTo>
                  <a:lnTo>
                    <a:pt x="1985" y="10253"/>
                  </a:lnTo>
                  <a:lnTo>
                    <a:pt x="3860" y="10253"/>
                  </a:lnTo>
                  <a:lnTo>
                    <a:pt x="3860" y="8598"/>
                  </a:lnTo>
                  <a:lnTo>
                    <a:pt x="1391" y="2691"/>
                  </a:lnTo>
                  <a:cubicBezTo>
                    <a:pt x="1391" y="2690"/>
                    <a:pt x="1390" y="2689"/>
                    <a:pt x="1390" y="2686"/>
                  </a:cubicBezTo>
                  <a:lnTo>
                    <a:pt x="1322" y="2529"/>
                  </a:lnTo>
                  <a:lnTo>
                    <a:pt x="367" y="243"/>
                  </a:lnTo>
                  <a:cubicBezTo>
                    <a:pt x="307" y="96"/>
                    <a:pt x="165" y="0"/>
                    <a:pt x="7" y="0"/>
                  </a:cubicBezTo>
                  <a:close/>
                </a:path>
              </a:pathLst>
            </a:custGeom>
            <a:solidFill>
              <a:srgbClr val="F2E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9"/>
            <p:cNvSpPr/>
            <p:nvPr/>
          </p:nvSpPr>
          <p:spPr>
            <a:xfrm>
              <a:off x="2615625" y="3257800"/>
              <a:ext cx="50" cy="3200"/>
            </a:xfrm>
            <a:custGeom>
              <a:avLst/>
              <a:gdLst/>
              <a:ahLst/>
              <a:cxnLst/>
              <a:rect l="l" t="t" r="r" b="b"/>
              <a:pathLst>
                <a:path w="2" h="128" extrusionOk="0">
                  <a:moveTo>
                    <a:pt x="2" y="0"/>
                  </a:moveTo>
                  <a:cubicBezTo>
                    <a:pt x="1" y="43"/>
                    <a:pt x="1" y="85"/>
                    <a:pt x="2" y="127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FFF5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9"/>
            <p:cNvSpPr/>
            <p:nvPr/>
          </p:nvSpPr>
          <p:spPr>
            <a:xfrm>
              <a:off x="2615625" y="3214825"/>
              <a:ext cx="50" cy="3175"/>
            </a:xfrm>
            <a:custGeom>
              <a:avLst/>
              <a:gdLst/>
              <a:ahLst/>
              <a:cxnLst/>
              <a:rect l="l" t="t" r="r" b="b"/>
              <a:pathLst>
                <a:path w="2" h="127" extrusionOk="0">
                  <a:moveTo>
                    <a:pt x="2" y="0"/>
                  </a:moveTo>
                  <a:cubicBezTo>
                    <a:pt x="1" y="42"/>
                    <a:pt x="1" y="84"/>
                    <a:pt x="2" y="127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FFF5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9"/>
            <p:cNvSpPr/>
            <p:nvPr/>
          </p:nvSpPr>
          <p:spPr>
            <a:xfrm>
              <a:off x="2615625" y="3171825"/>
              <a:ext cx="50" cy="3200"/>
            </a:xfrm>
            <a:custGeom>
              <a:avLst/>
              <a:gdLst/>
              <a:ahLst/>
              <a:cxnLst/>
              <a:rect l="l" t="t" r="r" b="b"/>
              <a:pathLst>
                <a:path w="2" h="128" extrusionOk="0">
                  <a:moveTo>
                    <a:pt x="2" y="1"/>
                  </a:moveTo>
                  <a:cubicBezTo>
                    <a:pt x="1" y="43"/>
                    <a:pt x="1" y="85"/>
                    <a:pt x="2" y="127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rgbClr val="FFF5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9"/>
            <p:cNvSpPr/>
            <p:nvPr/>
          </p:nvSpPr>
          <p:spPr>
            <a:xfrm>
              <a:off x="2615625" y="3128875"/>
              <a:ext cx="50" cy="3200"/>
            </a:xfrm>
            <a:custGeom>
              <a:avLst/>
              <a:gdLst/>
              <a:ahLst/>
              <a:cxnLst/>
              <a:rect l="l" t="t" r="r" b="b"/>
              <a:pathLst>
                <a:path w="2" h="128" extrusionOk="0">
                  <a:moveTo>
                    <a:pt x="2" y="0"/>
                  </a:moveTo>
                  <a:cubicBezTo>
                    <a:pt x="1" y="41"/>
                    <a:pt x="1" y="84"/>
                    <a:pt x="2" y="127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FFF5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9"/>
            <p:cNvSpPr/>
            <p:nvPr/>
          </p:nvSpPr>
          <p:spPr>
            <a:xfrm>
              <a:off x="2808625" y="265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FF5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9"/>
            <p:cNvSpPr/>
            <p:nvPr/>
          </p:nvSpPr>
          <p:spPr>
            <a:xfrm>
              <a:off x="2614950" y="3259400"/>
              <a:ext cx="193700" cy="175925"/>
            </a:xfrm>
            <a:custGeom>
              <a:avLst/>
              <a:gdLst/>
              <a:ahLst/>
              <a:cxnLst/>
              <a:rect l="l" t="t" r="r" b="b"/>
              <a:pathLst>
                <a:path w="7748" h="7037" extrusionOk="0">
                  <a:moveTo>
                    <a:pt x="7748" y="0"/>
                  </a:moveTo>
                  <a:cubicBezTo>
                    <a:pt x="7748" y="570"/>
                    <a:pt x="7371" y="1141"/>
                    <a:pt x="6617" y="1576"/>
                  </a:cubicBezTo>
                  <a:cubicBezTo>
                    <a:pt x="5864" y="2011"/>
                    <a:pt x="4876" y="2229"/>
                    <a:pt x="3888" y="2229"/>
                  </a:cubicBezTo>
                  <a:cubicBezTo>
                    <a:pt x="2900" y="2229"/>
                    <a:pt x="1911" y="2011"/>
                    <a:pt x="1157" y="1576"/>
                  </a:cubicBezTo>
                  <a:cubicBezTo>
                    <a:pt x="431" y="1156"/>
                    <a:pt x="57" y="612"/>
                    <a:pt x="29" y="63"/>
                  </a:cubicBezTo>
                  <a:lnTo>
                    <a:pt x="29" y="4745"/>
                  </a:lnTo>
                  <a:cubicBezTo>
                    <a:pt x="0" y="5336"/>
                    <a:pt x="376" y="5932"/>
                    <a:pt x="1157" y="6383"/>
                  </a:cubicBezTo>
                  <a:cubicBezTo>
                    <a:pt x="1911" y="6819"/>
                    <a:pt x="2899" y="7037"/>
                    <a:pt x="3887" y="7037"/>
                  </a:cubicBezTo>
                  <a:cubicBezTo>
                    <a:pt x="4875" y="7037"/>
                    <a:pt x="5863" y="6819"/>
                    <a:pt x="6617" y="6383"/>
                  </a:cubicBezTo>
                  <a:cubicBezTo>
                    <a:pt x="7371" y="5949"/>
                    <a:pt x="7748" y="5378"/>
                    <a:pt x="7748" y="4808"/>
                  </a:cubicBezTo>
                  <a:lnTo>
                    <a:pt x="7748" y="0"/>
                  </a:lnTo>
                  <a:close/>
                </a:path>
              </a:pathLst>
            </a:custGeom>
            <a:solidFill>
              <a:srgbClr val="F95D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9"/>
            <p:cNvSpPr/>
            <p:nvPr/>
          </p:nvSpPr>
          <p:spPr>
            <a:xfrm>
              <a:off x="2615650" y="3216400"/>
              <a:ext cx="193000" cy="98725"/>
            </a:xfrm>
            <a:custGeom>
              <a:avLst/>
              <a:gdLst/>
              <a:ahLst/>
              <a:cxnLst/>
              <a:rect l="l" t="t" r="r" b="b"/>
              <a:pathLst>
                <a:path w="7720" h="3949" extrusionOk="0">
                  <a:moveTo>
                    <a:pt x="7720" y="1"/>
                  </a:moveTo>
                  <a:cubicBezTo>
                    <a:pt x="7720" y="293"/>
                    <a:pt x="7620" y="586"/>
                    <a:pt x="7422" y="860"/>
                  </a:cubicBezTo>
                  <a:cubicBezTo>
                    <a:pt x="7233" y="1121"/>
                    <a:pt x="6956" y="1364"/>
                    <a:pt x="6589" y="1577"/>
                  </a:cubicBezTo>
                  <a:cubicBezTo>
                    <a:pt x="5836" y="2012"/>
                    <a:pt x="4848" y="2229"/>
                    <a:pt x="3860" y="2229"/>
                  </a:cubicBezTo>
                  <a:cubicBezTo>
                    <a:pt x="2872" y="2229"/>
                    <a:pt x="1883" y="2012"/>
                    <a:pt x="1129" y="1577"/>
                  </a:cubicBezTo>
                  <a:cubicBezTo>
                    <a:pt x="762" y="1366"/>
                    <a:pt x="485" y="1121"/>
                    <a:pt x="297" y="860"/>
                  </a:cubicBezTo>
                  <a:cubicBezTo>
                    <a:pt x="113" y="605"/>
                    <a:pt x="14" y="335"/>
                    <a:pt x="1" y="64"/>
                  </a:cubicBezTo>
                  <a:lnTo>
                    <a:pt x="1" y="1783"/>
                  </a:lnTo>
                  <a:cubicBezTo>
                    <a:pt x="28" y="2332"/>
                    <a:pt x="403" y="2876"/>
                    <a:pt x="1129" y="3296"/>
                  </a:cubicBezTo>
                  <a:cubicBezTo>
                    <a:pt x="1883" y="3731"/>
                    <a:pt x="2871" y="3949"/>
                    <a:pt x="3859" y="3949"/>
                  </a:cubicBezTo>
                  <a:cubicBezTo>
                    <a:pt x="4847" y="3949"/>
                    <a:pt x="5835" y="3731"/>
                    <a:pt x="6589" y="3296"/>
                  </a:cubicBezTo>
                  <a:cubicBezTo>
                    <a:pt x="7343" y="2861"/>
                    <a:pt x="7720" y="2290"/>
                    <a:pt x="7720" y="1720"/>
                  </a:cubicBezTo>
                  <a:lnTo>
                    <a:pt x="7720" y="1"/>
                  </a:lnTo>
                  <a:close/>
                </a:path>
              </a:pathLst>
            </a:custGeom>
            <a:solidFill>
              <a:srgbClr val="A5CB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9"/>
            <p:cNvSpPr/>
            <p:nvPr/>
          </p:nvSpPr>
          <p:spPr>
            <a:xfrm>
              <a:off x="2615650" y="3173425"/>
              <a:ext cx="193025" cy="98725"/>
            </a:xfrm>
            <a:custGeom>
              <a:avLst/>
              <a:gdLst/>
              <a:ahLst/>
              <a:cxnLst/>
              <a:rect l="l" t="t" r="r" b="b"/>
              <a:pathLst>
                <a:path w="7721" h="3949" extrusionOk="0">
                  <a:moveTo>
                    <a:pt x="7721" y="1"/>
                  </a:moveTo>
                  <a:cubicBezTo>
                    <a:pt x="7720" y="293"/>
                    <a:pt x="7620" y="586"/>
                    <a:pt x="7422" y="860"/>
                  </a:cubicBezTo>
                  <a:cubicBezTo>
                    <a:pt x="7233" y="1120"/>
                    <a:pt x="6956" y="1364"/>
                    <a:pt x="6589" y="1576"/>
                  </a:cubicBezTo>
                  <a:cubicBezTo>
                    <a:pt x="6501" y="1627"/>
                    <a:pt x="6409" y="1674"/>
                    <a:pt x="6315" y="1720"/>
                  </a:cubicBezTo>
                  <a:cubicBezTo>
                    <a:pt x="5604" y="2059"/>
                    <a:pt x="4732" y="2229"/>
                    <a:pt x="3860" y="2229"/>
                  </a:cubicBezTo>
                  <a:cubicBezTo>
                    <a:pt x="2988" y="2229"/>
                    <a:pt x="2116" y="2059"/>
                    <a:pt x="1404" y="1720"/>
                  </a:cubicBezTo>
                  <a:cubicBezTo>
                    <a:pt x="1310" y="1674"/>
                    <a:pt x="1218" y="1627"/>
                    <a:pt x="1129" y="1576"/>
                  </a:cubicBezTo>
                  <a:cubicBezTo>
                    <a:pt x="762" y="1365"/>
                    <a:pt x="486" y="1120"/>
                    <a:pt x="298" y="860"/>
                  </a:cubicBezTo>
                  <a:cubicBezTo>
                    <a:pt x="113" y="605"/>
                    <a:pt x="14" y="335"/>
                    <a:pt x="1" y="63"/>
                  </a:cubicBezTo>
                  <a:lnTo>
                    <a:pt x="1" y="1783"/>
                  </a:lnTo>
                  <a:cubicBezTo>
                    <a:pt x="14" y="2054"/>
                    <a:pt x="113" y="2324"/>
                    <a:pt x="298" y="2579"/>
                  </a:cubicBezTo>
                  <a:cubicBezTo>
                    <a:pt x="486" y="2840"/>
                    <a:pt x="762" y="3083"/>
                    <a:pt x="1129" y="3296"/>
                  </a:cubicBezTo>
                  <a:cubicBezTo>
                    <a:pt x="1883" y="3731"/>
                    <a:pt x="2871" y="3948"/>
                    <a:pt x="3859" y="3948"/>
                  </a:cubicBezTo>
                  <a:cubicBezTo>
                    <a:pt x="4847" y="3948"/>
                    <a:pt x="5835" y="3731"/>
                    <a:pt x="6589" y="3296"/>
                  </a:cubicBezTo>
                  <a:cubicBezTo>
                    <a:pt x="6957" y="3085"/>
                    <a:pt x="7233" y="2840"/>
                    <a:pt x="7422" y="2579"/>
                  </a:cubicBezTo>
                  <a:cubicBezTo>
                    <a:pt x="7621" y="2305"/>
                    <a:pt x="7721" y="2012"/>
                    <a:pt x="7721" y="1720"/>
                  </a:cubicBezTo>
                  <a:lnTo>
                    <a:pt x="7721" y="1"/>
                  </a:lnTo>
                  <a:close/>
                </a:path>
              </a:pathLst>
            </a:custGeom>
            <a:solidFill>
              <a:srgbClr val="3445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9"/>
            <p:cNvSpPr/>
            <p:nvPr/>
          </p:nvSpPr>
          <p:spPr>
            <a:xfrm>
              <a:off x="2615650" y="3130450"/>
              <a:ext cx="193000" cy="98700"/>
            </a:xfrm>
            <a:custGeom>
              <a:avLst/>
              <a:gdLst/>
              <a:ahLst/>
              <a:cxnLst/>
              <a:rect l="l" t="t" r="r" b="b"/>
              <a:pathLst>
                <a:path w="7720" h="3948" extrusionOk="0">
                  <a:moveTo>
                    <a:pt x="7720" y="0"/>
                  </a:moveTo>
                  <a:cubicBezTo>
                    <a:pt x="7720" y="292"/>
                    <a:pt x="7620" y="585"/>
                    <a:pt x="7422" y="859"/>
                  </a:cubicBezTo>
                  <a:cubicBezTo>
                    <a:pt x="7233" y="1120"/>
                    <a:pt x="6956" y="1364"/>
                    <a:pt x="6589" y="1576"/>
                  </a:cubicBezTo>
                  <a:cubicBezTo>
                    <a:pt x="6501" y="1627"/>
                    <a:pt x="6409" y="1674"/>
                    <a:pt x="6315" y="1720"/>
                  </a:cubicBezTo>
                  <a:cubicBezTo>
                    <a:pt x="5604" y="2059"/>
                    <a:pt x="4732" y="2228"/>
                    <a:pt x="3860" y="2228"/>
                  </a:cubicBezTo>
                  <a:cubicBezTo>
                    <a:pt x="2988" y="2228"/>
                    <a:pt x="2116" y="2059"/>
                    <a:pt x="1404" y="1720"/>
                  </a:cubicBezTo>
                  <a:cubicBezTo>
                    <a:pt x="1310" y="1674"/>
                    <a:pt x="1218" y="1627"/>
                    <a:pt x="1129" y="1576"/>
                  </a:cubicBezTo>
                  <a:cubicBezTo>
                    <a:pt x="762" y="1364"/>
                    <a:pt x="486" y="1120"/>
                    <a:pt x="298" y="859"/>
                  </a:cubicBezTo>
                  <a:cubicBezTo>
                    <a:pt x="113" y="605"/>
                    <a:pt x="14" y="334"/>
                    <a:pt x="1" y="63"/>
                  </a:cubicBezTo>
                  <a:lnTo>
                    <a:pt x="1" y="1782"/>
                  </a:lnTo>
                  <a:cubicBezTo>
                    <a:pt x="14" y="2054"/>
                    <a:pt x="113" y="2324"/>
                    <a:pt x="298" y="2579"/>
                  </a:cubicBezTo>
                  <a:cubicBezTo>
                    <a:pt x="486" y="2839"/>
                    <a:pt x="762" y="3083"/>
                    <a:pt x="1129" y="3295"/>
                  </a:cubicBezTo>
                  <a:cubicBezTo>
                    <a:pt x="1218" y="3346"/>
                    <a:pt x="1310" y="3393"/>
                    <a:pt x="1404" y="3439"/>
                  </a:cubicBezTo>
                  <a:cubicBezTo>
                    <a:pt x="2116" y="3778"/>
                    <a:pt x="2988" y="3948"/>
                    <a:pt x="3860" y="3948"/>
                  </a:cubicBezTo>
                  <a:cubicBezTo>
                    <a:pt x="4732" y="3948"/>
                    <a:pt x="5604" y="3778"/>
                    <a:pt x="6315" y="3439"/>
                  </a:cubicBezTo>
                  <a:cubicBezTo>
                    <a:pt x="6409" y="3393"/>
                    <a:pt x="6501" y="3346"/>
                    <a:pt x="6589" y="3295"/>
                  </a:cubicBezTo>
                  <a:cubicBezTo>
                    <a:pt x="6956" y="3084"/>
                    <a:pt x="7233" y="2839"/>
                    <a:pt x="7422" y="2579"/>
                  </a:cubicBezTo>
                  <a:cubicBezTo>
                    <a:pt x="7620" y="2305"/>
                    <a:pt x="7720" y="2012"/>
                    <a:pt x="7720" y="1720"/>
                  </a:cubicBezTo>
                  <a:lnTo>
                    <a:pt x="7720" y="0"/>
                  </a:lnTo>
                  <a:close/>
                </a:path>
              </a:pathLst>
            </a:custGeom>
            <a:solidFill>
              <a:srgbClr val="A5CB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9"/>
            <p:cNvSpPr/>
            <p:nvPr/>
          </p:nvSpPr>
          <p:spPr>
            <a:xfrm>
              <a:off x="2615650" y="2659200"/>
              <a:ext cx="64350" cy="523825"/>
            </a:xfrm>
            <a:custGeom>
              <a:avLst/>
              <a:gdLst/>
              <a:ahLst/>
              <a:cxnLst/>
              <a:rect l="l" t="t" r="r" b="b"/>
              <a:pathLst>
                <a:path w="2574" h="20953" extrusionOk="0">
                  <a:moveTo>
                    <a:pt x="1" y="0"/>
                  </a:moveTo>
                  <a:lnTo>
                    <a:pt x="1" y="18914"/>
                  </a:lnTo>
                  <a:cubicBezTo>
                    <a:pt x="14" y="19186"/>
                    <a:pt x="113" y="19456"/>
                    <a:pt x="298" y="19710"/>
                  </a:cubicBezTo>
                  <a:cubicBezTo>
                    <a:pt x="486" y="19971"/>
                    <a:pt x="762" y="20215"/>
                    <a:pt x="1129" y="20427"/>
                  </a:cubicBezTo>
                  <a:cubicBezTo>
                    <a:pt x="1218" y="20478"/>
                    <a:pt x="1310" y="20525"/>
                    <a:pt x="1404" y="20570"/>
                  </a:cubicBezTo>
                  <a:cubicBezTo>
                    <a:pt x="1760" y="20740"/>
                    <a:pt x="2157" y="20868"/>
                    <a:pt x="2573" y="20952"/>
                  </a:cubicBezTo>
                  <a:lnTo>
                    <a:pt x="1875" y="1021"/>
                  </a:lnTo>
                  <a:cubicBezTo>
                    <a:pt x="1875" y="1021"/>
                    <a:pt x="1649" y="1148"/>
                    <a:pt x="1355" y="1148"/>
                  </a:cubicBezTo>
                  <a:cubicBezTo>
                    <a:pt x="1208" y="1148"/>
                    <a:pt x="1043" y="1116"/>
                    <a:pt x="881" y="1020"/>
                  </a:cubicBezTo>
                  <a:cubicBezTo>
                    <a:pt x="230" y="634"/>
                    <a:pt x="5" y="55"/>
                    <a:pt x="1" y="0"/>
                  </a:cubicBezTo>
                  <a:close/>
                </a:path>
              </a:pathLst>
            </a:custGeom>
            <a:solidFill>
              <a:srgbClr val="FFE4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9"/>
            <p:cNvSpPr/>
            <p:nvPr/>
          </p:nvSpPr>
          <p:spPr>
            <a:xfrm>
              <a:off x="2744275" y="2657625"/>
              <a:ext cx="64375" cy="525350"/>
            </a:xfrm>
            <a:custGeom>
              <a:avLst/>
              <a:gdLst/>
              <a:ahLst/>
              <a:cxnLst/>
              <a:rect l="l" t="t" r="r" b="b"/>
              <a:pathLst>
                <a:path w="2575" h="21014" extrusionOk="0">
                  <a:moveTo>
                    <a:pt x="2575" y="1"/>
                  </a:moveTo>
                  <a:cubicBezTo>
                    <a:pt x="2575" y="75"/>
                    <a:pt x="2347" y="703"/>
                    <a:pt x="1693" y="1083"/>
                  </a:cubicBezTo>
                  <a:cubicBezTo>
                    <a:pt x="1528" y="1179"/>
                    <a:pt x="1363" y="1211"/>
                    <a:pt x="1216" y="1211"/>
                  </a:cubicBezTo>
                  <a:cubicBezTo>
                    <a:pt x="922" y="1211"/>
                    <a:pt x="700" y="1083"/>
                    <a:pt x="700" y="1083"/>
                  </a:cubicBezTo>
                  <a:lnTo>
                    <a:pt x="1" y="21014"/>
                  </a:lnTo>
                  <a:cubicBezTo>
                    <a:pt x="417" y="20929"/>
                    <a:pt x="814" y="20801"/>
                    <a:pt x="1169" y="20633"/>
                  </a:cubicBezTo>
                  <a:cubicBezTo>
                    <a:pt x="1264" y="20587"/>
                    <a:pt x="1356" y="20540"/>
                    <a:pt x="1444" y="20489"/>
                  </a:cubicBezTo>
                  <a:cubicBezTo>
                    <a:pt x="1811" y="20277"/>
                    <a:pt x="2088" y="20033"/>
                    <a:pt x="2277" y="19772"/>
                  </a:cubicBezTo>
                  <a:cubicBezTo>
                    <a:pt x="2475" y="19498"/>
                    <a:pt x="2575" y="19205"/>
                    <a:pt x="2575" y="18913"/>
                  </a:cubicBezTo>
                  <a:lnTo>
                    <a:pt x="2575" y="1"/>
                  </a:ln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9"/>
            <p:cNvSpPr/>
            <p:nvPr/>
          </p:nvSpPr>
          <p:spPr>
            <a:xfrm>
              <a:off x="2662500" y="2684675"/>
              <a:ext cx="99275" cy="501475"/>
            </a:xfrm>
            <a:custGeom>
              <a:avLst/>
              <a:gdLst/>
              <a:ahLst/>
              <a:cxnLst/>
              <a:rect l="l" t="t" r="r" b="b"/>
              <a:pathLst>
                <a:path w="3971" h="20059" extrusionOk="0">
                  <a:moveTo>
                    <a:pt x="1" y="1"/>
                  </a:moveTo>
                  <a:lnTo>
                    <a:pt x="1" y="19740"/>
                  </a:lnTo>
                  <a:cubicBezTo>
                    <a:pt x="229" y="19820"/>
                    <a:pt x="463" y="19884"/>
                    <a:pt x="699" y="19932"/>
                  </a:cubicBezTo>
                  <a:cubicBezTo>
                    <a:pt x="1117" y="20016"/>
                    <a:pt x="1542" y="20059"/>
                    <a:pt x="1968" y="20059"/>
                  </a:cubicBezTo>
                  <a:cubicBezTo>
                    <a:pt x="1974" y="20059"/>
                    <a:pt x="1980" y="20059"/>
                    <a:pt x="1986" y="20059"/>
                  </a:cubicBezTo>
                  <a:cubicBezTo>
                    <a:pt x="1992" y="20059"/>
                    <a:pt x="1998" y="20059"/>
                    <a:pt x="2004" y="20059"/>
                  </a:cubicBezTo>
                  <a:cubicBezTo>
                    <a:pt x="2430" y="20059"/>
                    <a:pt x="2854" y="20016"/>
                    <a:pt x="3273" y="19932"/>
                  </a:cubicBezTo>
                  <a:cubicBezTo>
                    <a:pt x="3510" y="19884"/>
                    <a:pt x="3743" y="19820"/>
                    <a:pt x="3971" y="19740"/>
                  </a:cubicBezTo>
                  <a:lnTo>
                    <a:pt x="3971" y="1"/>
                  </a:lnTo>
                  <a:cubicBezTo>
                    <a:pt x="3480" y="856"/>
                    <a:pt x="1983" y="861"/>
                    <a:pt x="1983" y="861"/>
                  </a:cubicBezTo>
                  <a:cubicBezTo>
                    <a:pt x="1983" y="861"/>
                    <a:pt x="1983" y="861"/>
                    <a:pt x="1983" y="861"/>
                  </a:cubicBezTo>
                  <a:cubicBezTo>
                    <a:pt x="1967" y="861"/>
                    <a:pt x="483" y="859"/>
                    <a:pt x="1" y="1"/>
                  </a:cubicBezTo>
                  <a:close/>
                </a:path>
              </a:pathLst>
            </a:custGeom>
            <a:solidFill>
              <a:srgbClr val="FFD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9"/>
            <p:cNvSpPr/>
            <p:nvPr/>
          </p:nvSpPr>
          <p:spPr>
            <a:xfrm>
              <a:off x="2676300" y="2442675"/>
              <a:ext cx="72125" cy="90375"/>
            </a:xfrm>
            <a:custGeom>
              <a:avLst/>
              <a:gdLst/>
              <a:ahLst/>
              <a:cxnLst/>
              <a:rect l="l" t="t" r="r" b="b"/>
              <a:pathLst>
                <a:path w="2885" h="3615" extrusionOk="0">
                  <a:moveTo>
                    <a:pt x="1438" y="0"/>
                  </a:moveTo>
                  <a:cubicBezTo>
                    <a:pt x="1437" y="0"/>
                    <a:pt x="1436" y="0"/>
                    <a:pt x="1435" y="0"/>
                  </a:cubicBezTo>
                  <a:lnTo>
                    <a:pt x="1434" y="0"/>
                  </a:lnTo>
                  <a:cubicBezTo>
                    <a:pt x="1433" y="0"/>
                    <a:pt x="1432" y="0"/>
                    <a:pt x="1431" y="0"/>
                  </a:cubicBezTo>
                  <a:cubicBezTo>
                    <a:pt x="1271" y="0"/>
                    <a:pt x="1127" y="96"/>
                    <a:pt x="1068" y="245"/>
                  </a:cubicBezTo>
                  <a:lnTo>
                    <a:pt x="128" y="2508"/>
                  </a:lnTo>
                  <a:lnTo>
                    <a:pt x="34" y="2733"/>
                  </a:lnTo>
                  <a:cubicBezTo>
                    <a:pt x="0" y="2964"/>
                    <a:pt x="137" y="3201"/>
                    <a:pt x="442" y="3378"/>
                  </a:cubicBezTo>
                  <a:cubicBezTo>
                    <a:pt x="716" y="3536"/>
                    <a:pt x="1075" y="3615"/>
                    <a:pt x="1434" y="3615"/>
                  </a:cubicBezTo>
                  <a:cubicBezTo>
                    <a:pt x="1713" y="3615"/>
                    <a:pt x="1992" y="3567"/>
                    <a:pt x="2230" y="3472"/>
                  </a:cubicBezTo>
                  <a:cubicBezTo>
                    <a:pt x="2299" y="3445"/>
                    <a:pt x="2364" y="3414"/>
                    <a:pt x="2427" y="3378"/>
                  </a:cubicBezTo>
                  <a:cubicBezTo>
                    <a:pt x="2750" y="3190"/>
                    <a:pt x="2884" y="2935"/>
                    <a:pt x="2825" y="2691"/>
                  </a:cubicBezTo>
                  <a:cubicBezTo>
                    <a:pt x="2825" y="2690"/>
                    <a:pt x="2824" y="2689"/>
                    <a:pt x="2824" y="2687"/>
                  </a:cubicBezTo>
                  <a:lnTo>
                    <a:pt x="2756" y="2530"/>
                  </a:lnTo>
                  <a:lnTo>
                    <a:pt x="1801" y="244"/>
                  </a:lnTo>
                  <a:cubicBezTo>
                    <a:pt x="1741" y="96"/>
                    <a:pt x="1597" y="0"/>
                    <a:pt x="1438" y="0"/>
                  </a:cubicBez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9"/>
            <p:cNvSpPr/>
            <p:nvPr/>
          </p:nvSpPr>
          <p:spPr>
            <a:xfrm>
              <a:off x="2677175" y="2505350"/>
              <a:ext cx="2375" cy="5675"/>
            </a:xfrm>
            <a:custGeom>
              <a:avLst/>
              <a:gdLst/>
              <a:ahLst/>
              <a:cxnLst/>
              <a:rect l="l" t="t" r="r" b="b"/>
              <a:pathLst>
                <a:path w="95" h="227" extrusionOk="0">
                  <a:moveTo>
                    <a:pt x="94" y="1"/>
                  </a:moveTo>
                  <a:cubicBezTo>
                    <a:pt x="46" y="68"/>
                    <a:pt x="14" y="145"/>
                    <a:pt x="0" y="226"/>
                  </a:cubicBezTo>
                  <a:lnTo>
                    <a:pt x="94" y="1"/>
                  </a:lnTo>
                  <a:close/>
                </a:path>
              </a:pathLst>
            </a:custGeom>
            <a:solidFill>
              <a:srgbClr val="FFF5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9"/>
            <p:cNvSpPr/>
            <p:nvPr/>
          </p:nvSpPr>
          <p:spPr>
            <a:xfrm>
              <a:off x="2745200" y="2505925"/>
              <a:ext cx="1700" cy="3975"/>
            </a:xfrm>
            <a:custGeom>
              <a:avLst/>
              <a:gdLst/>
              <a:ahLst/>
              <a:cxnLst/>
              <a:rect l="l" t="t" r="r" b="b"/>
              <a:pathLst>
                <a:path w="68" h="159" extrusionOk="0">
                  <a:moveTo>
                    <a:pt x="0" y="0"/>
                  </a:moveTo>
                  <a:lnTo>
                    <a:pt x="68" y="159"/>
                  </a:lnTo>
                  <a:cubicBezTo>
                    <a:pt x="53" y="103"/>
                    <a:pt x="32" y="50"/>
                    <a:pt x="0" y="0"/>
                  </a:cubicBezTo>
                  <a:close/>
                </a:path>
              </a:pathLst>
            </a:custGeom>
            <a:solidFill>
              <a:srgbClr val="FFF5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9"/>
            <p:cNvSpPr/>
            <p:nvPr/>
          </p:nvSpPr>
          <p:spPr>
            <a:xfrm>
              <a:off x="2712150" y="2442700"/>
              <a:ext cx="36275" cy="86775"/>
            </a:xfrm>
            <a:custGeom>
              <a:avLst/>
              <a:gdLst/>
              <a:ahLst/>
              <a:cxnLst/>
              <a:rect l="l" t="t" r="r" b="b"/>
              <a:pathLst>
                <a:path w="1451" h="3471" extrusionOk="0">
                  <a:moveTo>
                    <a:pt x="4" y="0"/>
                  </a:moveTo>
                  <a:cubicBezTo>
                    <a:pt x="3" y="0"/>
                    <a:pt x="2" y="0"/>
                    <a:pt x="1" y="0"/>
                  </a:cubicBezTo>
                  <a:cubicBezTo>
                    <a:pt x="84" y="17"/>
                    <a:pt x="422" y="1594"/>
                    <a:pt x="797" y="3471"/>
                  </a:cubicBezTo>
                  <a:cubicBezTo>
                    <a:pt x="865" y="3445"/>
                    <a:pt x="930" y="3414"/>
                    <a:pt x="993" y="3377"/>
                  </a:cubicBezTo>
                  <a:cubicBezTo>
                    <a:pt x="1316" y="3189"/>
                    <a:pt x="1450" y="2934"/>
                    <a:pt x="1391" y="2691"/>
                  </a:cubicBezTo>
                  <a:cubicBezTo>
                    <a:pt x="1391" y="2690"/>
                    <a:pt x="1390" y="2689"/>
                    <a:pt x="1390" y="2688"/>
                  </a:cubicBezTo>
                  <a:lnTo>
                    <a:pt x="1322" y="2529"/>
                  </a:lnTo>
                  <a:lnTo>
                    <a:pt x="367" y="244"/>
                  </a:lnTo>
                  <a:cubicBezTo>
                    <a:pt x="307" y="97"/>
                    <a:pt x="163" y="0"/>
                    <a:pt x="4" y="0"/>
                  </a:cubicBezTo>
                  <a:close/>
                </a:path>
              </a:pathLst>
            </a:custGeom>
            <a:solidFill>
              <a:srgbClr val="1A1A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9"/>
            <p:cNvSpPr/>
            <p:nvPr/>
          </p:nvSpPr>
          <p:spPr>
            <a:xfrm>
              <a:off x="2615650" y="3132000"/>
              <a:ext cx="46875" cy="175150"/>
            </a:xfrm>
            <a:custGeom>
              <a:avLst/>
              <a:gdLst/>
              <a:ahLst/>
              <a:cxnLst/>
              <a:rect l="l" t="t" r="r" b="b"/>
              <a:pathLst>
                <a:path w="1875" h="7006" extrusionOk="0">
                  <a:moveTo>
                    <a:pt x="1" y="1"/>
                  </a:moveTo>
                  <a:lnTo>
                    <a:pt x="1" y="5159"/>
                  </a:lnTo>
                  <a:cubicBezTo>
                    <a:pt x="29" y="5708"/>
                    <a:pt x="404" y="6254"/>
                    <a:pt x="1129" y="6672"/>
                  </a:cubicBezTo>
                  <a:cubicBezTo>
                    <a:pt x="1367" y="6806"/>
                    <a:pt x="1617" y="6918"/>
                    <a:pt x="1875" y="7005"/>
                  </a:cubicBezTo>
                  <a:lnTo>
                    <a:pt x="1875" y="1847"/>
                  </a:lnTo>
                  <a:cubicBezTo>
                    <a:pt x="1714" y="1793"/>
                    <a:pt x="1558" y="1729"/>
                    <a:pt x="1404" y="1658"/>
                  </a:cubicBezTo>
                  <a:cubicBezTo>
                    <a:pt x="1310" y="1612"/>
                    <a:pt x="1218" y="1565"/>
                    <a:pt x="1129" y="1514"/>
                  </a:cubicBezTo>
                  <a:cubicBezTo>
                    <a:pt x="762" y="1302"/>
                    <a:pt x="486" y="1058"/>
                    <a:pt x="298" y="797"/>
                  </a:cubicBezTo>
                  <a:cubicBezTo>
                    <a:pt x="113" y="543"/>
                    <a:pt x="14" y="272"/>
                    <a:pt x="1" y="1"/>
                  </a:cubicBezTo>
                  <a:close/>
                </a:path>
              </a:pathLst>
            </a:custGeom>
            <a:solidFill>
              <a:srgbClr val="DAE6EA">
                <a:alpha val="25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9"/>
            <p:cNvSpPr/>
            <p:nvPr/>
          </p:nvSpPr>
          <p:spPr>
            <a:xfrm>
              <a:off x="2614950" y="3260975"/>
              <a:ext cx="162875" cy="174325"/>
            </a:xfrm>
            <a:custGeom>
              <a:avLst/>
              <a:gdLst/>
              <a:ahLst/>
              <a:cxnLst/>
              <a:rect l="l" t="t" r="r" b="b"/>
              <a:pathLst>
                <a:path w="6515" h="6973" extrusionOk="0">
                  <a:moveTo>
                    <a:pt x="29" y="0"/>
                  </a:moveTo>
                  <a:lnTo>
                    <a:pt x="29" y="4682"/>
                  </a:lnTo>
                  <a:cubicBezTo>
                    <a:pt x="0" y="5273"/>
                    <a:pt x="376" y="5870"/>
                    <a:pt x="1157" y="6322"/>
                  </a:cubicBezTo>
                  <a:cubicBezTo>
                    <a:pt x="1910" y="6756"/>
                    <a:pt x="2895" y="6972"/>
                    <a:pt x="3881" y="6972"/>
                  </a:cubicBezTo>
                  <a:cubicBezTo>
                    <a:pt x="4827" y="6972"/>
                    <a:pt x="5773" y="6773"/>
                    <a:pt x="6515" y="6375"/>
                  </a:cubicBezTo>
                  <a:lnTo>
                    <a:pt x="6515" y="6375"/>
                  </a:lnTo>
                  <a:cubicBezTo>
                    <a:pt x="6192" y="6530"/>
                    <a:pt x="5529" y="6630"/>
                    <a:pt x="4804" y="6630"/>
                  </a:cubicBezTo>
                  <a:cubicBezTo>
                    <a:pt x="3460" y="6630"/>
                    <a:pt x="1903" y="6287"/>
                    <a:pt x="1903" y="5319"/>
                  </a:cubicBezTo>
                  <a:cubicBezTo>
                    <a:pt x="1903" y="4600"/>
                    <a:pt x="1903" y="1850"/>
                    <a:pt x="1903" y="1850"/>
                  </a:cubicBezTo>
                  <a:cubicBezTo>
                    <a:pt x="1645" y="1762"/>
                    <a:pt x="1395" y="1648"/>
                    <a:pt x="1157" y="1513"/>
                  </a:cubicBezTo>
                  <a:cubicBezTo>
                    <a:pt x="432" y="1095"/>
                    <a:pt x="57" y="549"/>
                    <a:pt x="29" y="0"/>
                  </a:cubicBezTo>
                  <a:close/>
                </a:path>
              </a:pathLst>
            </a:custGeom>
            <a:solidFill>
              <a:srgbClr val="FD9C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p47"/>
          <p:cNvSpPr txBox="1">
            <a:spLocks noGrp="1"/>
          </p:cNvSpPr>
          <p:nvPr>
            <p:ph type="body" idx="1"/>
          </p:nvPr>
        </p:nvSpPr>
        <p:spPr>
          <a:xfrm>
            <a:off x="616650" y="1678750"/>
            <a:ext cx="7847400" cy="290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Tutoring or homework programs </a:t>
            </a:r>
            <a:endParaRPr sz="1800"/>
          </a:p>
          <a:p>
            <a:pPr marL="91440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GB" sz="1800"/>
              <a:t>Homework Zone</a:t>
            </a:r>
            <a:endParaRPr sz="1800"/>
          </a:p>
          <a:p>
            <a:pPr marL="91440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GB" sz="1800"/>
              <a:t>Taylor Adolescent Program</a:t>
            </a:r>
            <a:endParaRPr sz="180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Volunteering at a school</a:t>
            </a:r>
            <a:endParaRPr sz="180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Research? </a:t>
            </a:r>
            <a:endParaRPr sz="1800"/>
          </a:p>
          <a:p>
            <a:pPr marL="91440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GB" sz="1800"/>
              <a:t>Get involved in planning or giving workshops</a:t>
            </a:r>
            <a:endParaRPr sz="180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Teaching Assistant during graduate school</a:t>
            </a:r>
            <a:endParaRPr sz="1800"/>
          </a:p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800"/>
          </a:p>
        </p:txBody>
      </p:sp>
      <p:sp>
        <p:nvSpPr>
          <p:cNvPr id="1007" name="Google Shape;1007;p47"/>
          <p:cNvSpPr txBox="1">
            <a:spLocks noGrp="1"/>
          </p:cNvSpPr>
          <p:nvPr>
            <p:ph type="title"/>
          </p:nvPr>
        </p:nvSpPr>
        <p:spPr>
          <a:xfrm>
            <a:off x="616650" y="361300"/>
            <a:ext cx="7650900" cy="84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Teaching in Higher Education: What should I be doing now?</a:t>
            </a:r>
            <a:endParaRPr/>
          </a:p>
        </p:txBody>
      </p:sp>
      <p:grpSp>
        <p:nvGrpSpPr>
          <p:cNvPr id="1008" name="Google Shape;1008;p47"/>
          <p:cNvGrpSpPr/>
          <p:nvPr/>
        </p:nvGrpSpPr>
        <p:grpSpPr>
          <a:xfrm>
            <a:off x="7000339" y="2453681"/>
            <a:ext cx="1167868" cy="1054630"/>
            <a:chOff x="862507" y="2885984"/>
            <a:chExt cx="329590" cy="365000"/>
          </a:xfrm>
        </p:grpSpPr>
        <p:sp>
          <p:nvSpPr>
            <p:cNvPr id="1009" name="Google Shape;1009;p47"/>
            <p:cNvSpPr/>
            <p:nvPr/>
          </p:nvSpPr>
          <p:spPr>
            <a:xfrm>
              <a:off x="862821" y="2975834"/>
              <a:ext cx="313854" cy="275150"/>
            </a:xfrm>
            <a:custGeom>
              <a:avLst/>
              <a:gdLst/>
              <a:ahLst/>
              <a:cxnLst/>
              <a:rect l="l" t="t" r="r" b="b"/>
              <a:pathLst>
                <a:path w="20962" h="18377" extrusionOk="0">
                  <a:moveTo>
                    <a:pt x="6174" y="1"/>
                  </a:moveTo>
                  <a:cubicBezTo>
                    <a:pt x="5746" y="1"/>
                    <a:pt x="5321" y="44"/>
                    <a:pt x="4920" y="148"/>
                  </a:cubicBezTo>
                  <a:cubicBezTo>
                    <a:pt x="2523" y="779"/>
                    <a:pt x="1" y="3344"/>
                    <a:pt x="1" y="7570"/>
                  </a:cubicBezTo>
                  <a:cubicBezTo>
                    <a:pt x="1" y="10450"/>
                    <a:pt x="1809" y="14403"/>
                    <a:pt x="4058" y="16631"/>
                  </a:cubicBezTo>
                  <a:cubicBezTo>
                    <a:pt x="5130" y="17704"/>
                    <a:pt x="6287" y="18376"/>
                    <a:pt x="7380" y="18376"/>
                  </a:cubicBezTo>
                  <a:cubicBezTo>
                    <a:pt x="8032" y="18376"/>
                    <a:pt x="8663" y="18271"/>
                    <a:pt x="9293" y="18103"/>
                  </a:cubicBezTo>
                  <a:cubicBezTo>
                    <a:pt x="9682" y="17988"/>
                    <a:pt x="10082" y="17930"/>
                    <a:pt x="10481" y="17930"/>
                  </a:cubicBezTo>
                  <a:cubicBezTo>
                    <a:pt x="10881" y="17930"/>
                    <a:pt x="11280" y="17988"/>
                    <a:pt x="11669" y="18103"/>
                  </a:cubicBezTo>
                  <a:cubicBezTo>
                    <a:pt x="12279" y="18271"/>
                    <a:pt x="12931" y="18376"/>
                    <a:pt x="13561" y="18376"/>
                  </a:cubicBezTo>
                  <a:cubicBezTo>
                    <a:pt x="14612" y="18376"/>
                    <a:pt x="15727" y="17767"/>
                    <a:pt x="16736" y="16779"/>
                  </a:cubicBezTo>
                  <a:cubicBezTo>
                    <a:pt x="19049" y="14571"/>
                    <a:pt x="20962" y="10513"/>
                    <a:pt x="20962" y="7570"/>
                  </a:cubicBezTo>
                  <a:cubicBezTo>
                    <a:pt x="20962" y="3344"/>
                    <a:pt x="18418" y="779"/>
                    <a:pt x="16042" y="148"/>
                  </a:cubicBezTo>
                  <a:cubicBezTo>
                    <a:pt x="15641" y="44"/>
                    <a:pt x="15217" y="1"/>
                    <a:pt x="14788" y="1"/>
                  </a:cubicBezTo>
                  <a:cubicBezTo>
                    <a:pt x="14003" y="1"/>
                    <a:pt x="13204" y="147"/>
                    <a:pt x="12510" y="338"/>
                  </a:cubicBezTo>
                  <a:cubicBezTo>
                    <a:pt x="12279" y="380"/>
                    <a:pt x="12047" y="443"/>
                    <a:pt x="11837" y="464"/>
                  </a:cubicBezTo>
                  <a:cubicBezTo>
                    <a:pt x="11379" y="548"/>
                    <a:pt x="10918" y="589"/>
                    <a:pt x="10459" y="589"/>
                  </a:cubicBezTo>
                  <a:cubicBezTo>
                    <a:pt x="9779" y="589"/>
                    <a:pt x="9105" y="501"/>
                    <a:pt x="8452" y="338"/>
                  </a:cubicBezTo>
                  <a:cubicBezTo>
                    <a:pt x="7759" y="147"/>
                    <a:pt x="6960" y="1"/>
                    <a:pt x="6174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highlight>
                  <a:srgbClr val="FF0000"/>
                </a:highlight>
              </a:endParaRPr>
            </a:p>
          </p:txBody>
        </p:sp>
        <p:sp>
          <p:nvSpPr>
            <p:cNvPr id="1010" name="Google Shape;1010;p47"/>
            <p:cNvSpPr/>
            <p:nvPr/>
          </p:nvSpPr>
          <p:spPr>
            <a:xfrm>
              <a:off x="862507" y="2975819"/>
              <a:ext cx="250894" cy="275165"/>
            </a:xfrm>
            <a:custGeom>
              <a:avLst/>
              <a:gdLst/>
              <a:ahLst/>
              <a:cxnLst/>
              <a:rect l="l" t="t" r="r" b="b"/>
              <a:pathLst>
                <a:path w="16757" h="18378" extrusionOk="0">
                  <a:moveTo>
                    <a:pt x="6204" y="1"/>
                  </a:moveTo>
                  <a:cubicBezTo>
                    <a:pt x="5767" y="1"/>
                    <a:pt x="5333" y="44"/>
                    <a:pt x="4920" y="149"/>
                  </a:cubicBezTo>
                  <a:cubicBezTo>
                    <a:pt x="2544" y="759"/>
                    <a:pt x="1" y="3324"/>
                    <a:pt x="1" y="7571"/>
                  </a:cubicBezTo>
                  <a:cubicBezTo>
                    <a:pt x="1" y="11797"/>
                    <a:pt x="3995" y="18377"/>
                    <a:pt x="7401" y="18377"/>
                  </a:cubicBezTo>
                  <a:cubicBezTo>
                    <a:pt x="8053" y="18377"/>
                    <a:pt x="8684" y="18293"/>
                    <a:pt x="9293" y="18104"/>
                  </a:cubicBezTo>
                  <a:cubicBezTo>
                    <a:pt x="9682" y="17989"/>
                    <a:pt x="10087" y="17931"/>
                    <a:pt x="10492" y="17931"/>
                  </a:cubicBezTo>
                  <a:cubicBezTo>
                    <a:pt x="10896" y="17931"/>
                    <a:pt x="11301" y="17989"/>
                    <a:pt x="11690" y="18104"/>
                  </a:cubicBezTo>
                  <a:cubicBezTo>
                    <a:pt x="12300" y="18293"/>
                    <a:pt x="12952" y="18377"/>
                    <a:pt x="13582" y="18377"/>
                  </a:cubicBezTo>
                  <a:cubicBezTo>
                    <a:pt x="14633" y="18377"/>
                    <a:pt x="15748" y="17768"/>
                    <a:pt x="16757" y="16780"/>
                  </a:cubicBezTo>
                  <a:lnTo>
                    <a:pt x="16757" y="16780"/>
                  </a:lnTo>
                  <a:cubicBezTo>
                    <a:pt x="15461" y="17012"/>
                    <a:pt x="14299" y="17110"/>
                    <a:pt x="13262" y="17110"/>
                  </a:cubicBezTo>
                  <a:cubicBezTo>
                    <a:pt x="12044" y="17110"/>
                    <a:pt x="10999" y="16974"/>
                    <a:pt x="10113" y="16759"/>
                  </a:cubicBezTo>
                  <a:cubicBezTo>
                    <a:pt x="7422" y="16086"/>
                    <a:pt x="5425" y="13836"/>
                    <a:pt x="5088" y="11082"/>
                  </a:cubicBezTo>
                  <a:cubicBezTo>
                    <a:pt x="4247" y="4207"/>
                    <a:pt x="8747" y="2210"/>
                    <a:pt x="8747" y="2210"/>
                  </a:cubicBezTo>
                  <a:cubicBezTo>
                    <a:pt x="9339" y="2449"/>
                    <a:pt x="9969" y="2576"/>
                    <a:pt x="10606" y="2576"/>
                  </a:cubicBezTo>
                  <a:cubicBezTo>
                    <a:pt x="10918" y="2576"/>
                    <a:pt x="11231" y="2545"/>
                    <a:pt x="11543" y="2483"/>
                  </a:cubicBezTo>
                  <a:cubicBezTo>
                    <a:pt x="10597" y="1558"/>
                    <a:pt x="11858" y="465"/>
                    <a:pt x="11858" y="465"/>
                  </a:cubicBezTo>
                  <a:lnTo>
                    <a:pt x="11858" y="465"/>
                  </a:lnTo>
                  <a:cubicBezTo>
                    <a:pt x="11402" y="541"/>
                    <a:pt x="10943" y="579"/>
                    <a:pt x="10485" y="579"/>
                  </a:cubicBezTo>
                  <a:cubicBezTo>
                    <a:pt x="9804" y="579"/>
                    <a:pt x="9127" y="494"/>
                    <a:pt x="8473" y="318"/>
                  </a:cubicBezTo>
                  <a:cubicBezTo>
                    <a:pt x="7784" y="142"/>
                    <a:pt x="6990" y="1"/>
                    <a:pt x="6204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highlight>
                  <a:srgbClr val="FF0000"/>
                </a:highlight>
              </a:endParaRPr>
            </a:p>
          </p:txBody>
        </p:sp>
        <p:sp>
          <p:nvSpPr>
            <p:cNvPr id="1011" name="Google Shape;1011;p47"/>
            <p:cNvSpPr/>
            <p:nvPr/>
          </p:nvSpPr>
          <p:spPr>
            <a:xfrm>
              <a:off x="1034691" y="2885984"/>
              <a:ext cx="157406" cy="87050"/>
            </a:xfrm>
            <a:custGeom>
              <a:avLst/>
              <a:gdLst/>
              <a:ahLst/>
              <a:cxnLst/>
              <a:rect l="l" t="t" r="r" b="b"/>
              <a:pathLst>
                <a:path w="10513" h="5814" extrusionOk="0">
                  <a:moveTo>
                    <a:pt x="5044" y="0"/>
                  </a:moveTo>
                  <a:cubicBezTo>
                    <a:pt x="4802" y="0"/>
                    <a:pt x="4551" y="10"/>
                    <a:pt x="4290" y="31"/>
                  </a:cubicBezTo>
                  <a:cubicBezTo>
                    <a:pt x="1220" y="262"/>
                    <a:pt x="43" y="3795"/>
                    <a:pt x="1" y="3921"/>
                  </a:cubicBezTo>
                  <a:cubicBezTo>
                    <a:pt x="43" y="3879"/>
                    <a:pt x="85" y="3858"/>
                    <a:pt x="148" y="3858"/>
                  </a:cubicBezTo>
                  <a:cubicBezTo>
                    <a:pt x="187" y="3849"/>
                    <a:pt x="228" y="3845"/>
                    <a:pt x="272" y="3845"/>
                  </a:cubicBezTo>
                  <a:cubicBezTo>
                    <a:pt x="1228" y="3845"/>
                    <a:pt x="3180" y="5813"/>
                    <a:pt x="5466" y="5813"/>
                  </a:cubicBezTo>
                  <a:cubicBezTo>
                    <a:pt x="5911" y="5813"/>
                    <a:pt x="6368" y="5739"/>
                    <a:pt x="6834" y="5561"/>
                  </a:cubicBezTo>
                  <a:cubicBezTo>
                    <a:pt x="9924" y="4362"/>
                    <a:pt x="10513" y="263"/>
                    <a:pt x="10513" y="262"/>
                  </a:cubicBezTo>
                  <a:lnTo>
                    <a:pt x="10513" y="262"/>
                  </a:lnTo>
                  <a:cubicBezTo>
                    <a:pt x="10146" y="497"/>
                    <a:pt x="9764" y="581"/>
                    <a:pt x="9349" y="581"/>
                  </a:cubicBezTo>
                  <a:cubicBezTo>
                    <a:pt x="8260" y="581"/>
                    <a:pt x="6939" y="0"/>
                    <a:pt x="5044" y="0"/>
                  </a:cubicBezTo>
                  <a:close/>
                </a:path>
              </a:pathLst>
            </a:custGeom>
            <a:solidFill>
              <a:srgbClr val="274E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highlight>
                  <a:srgbClr val="FF0000"/>
                </a:highlight>
              </a:endParaRPr>
            </a:p>
          </p:txBody>
        </p:sp>
        <p:sp>
          <p:nvSpPr>
            <p:cNvPr id="1012" name="Google Shape;1012;p47"/>
            <p:cNvSpPr/>
            <p:nvPr/>
          </p:nvSpPr>
          <p:spPr>
            <a:xfrm>
              <a:off x="1034691" y="2885984"/>
              <a:ext cx="157406" cy="58707"/>
            </a:xfrm>
            <a:custGeom>
              <a:avLst/>
              <a:gdLst/>
              <a:ahLst/>
              <a:cxnLst/>
              <a:rect l="l" t="t" r="r" b="b"/>
              <a:pathLst>
                <a:path w="10513" h="3921" extrusionOk="0">
                  <a:moveTo>
                    <a:pt x="5028" y="0"/>
                  </a:moveTo>
                  <a:cubicBezTo>
                    <a:pt x="4785" y="0"/>
                    <a:pt x="4532" y="10"/>
                    <a:pt x="4269" y="31"/>
                  </a:cubicBezTo>
                  <a:cubicBezTo>
                    <a:pt x="1220" y="262"/>
                    <a:pt x="22" y="3795"/>
                    <a:pt x="1" y="3921"/>
                  </a:cubicBezTo>
                  <a:lnTo>
                    <a:pt x="127" y="3858"/>
                  </a:lnTo>
                  <a:cubicBezTo>
                    <a:pt x="779" y="3605"/>
                    <a:pt x="3638" y="2554"/>
                    <a:pt x="5972" y="2554"/>
                  </a:cubicBezTo>
                  <a:cubicBezTo>
                    <a:pt x="8621" y="2554"/>
                    <a:pt x="10513" y="263"/>
                    <a:pt x="10513" y="262"/>
                  </a:cubicBezTo>
                  <a:lnTo>
                    <a:pt x="10513" y="262"/>
                  </a:lnTo>
                  <a:cubicBezTo>
                    <a:pt x="10146" y="497"/>
                    <a:pt x="9764" y="581"/>
                    <a:pt x="9348" y="581"/>
                  </a:cubicBezTo>
                  <a:cubicBezTo>
                    <a:pt x="8259" y="581"/>
                    <a:pt x="6935" y="0"/>
                    <a:pt x="5028" y="0"/>
                  </a:cubicBez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highlight>
                  <a:srgbClr val="FF0000"/>
                </a:highlight>
              </a:endParaRPr>
            </a:p>
          </p:txBody>
        </p:sp>
        <p:sp>
          <p:nvSpPr>
            <p:cNvPr id="1013" name="Google Shape;1013;p47"/>
            <p:cNvSpPr/>
            <p:nvPr/>
          </p:nvSpPr>
          <p:spPr>
            <a:xfrm>
              <a:off x="1103639" y="3030843"/>
              <a:ext cx="44393" cy="63139"/>
            </a:xfrm>
            <a:custGeom>
              <a:avLst/>
              <a:gdLst/>
              <a:ahLst/>
              <a:cxnLst/>
              <a:rect l="l" t="t" r="r" b="b"/>
              <a:pathLst>
                <a:path w="2965" h="4217" extrusionOk="0">
                  <a:moveTo>
                    <a:pt x="1383" y="1"/>
                  </a:moveTo>
                  <a:cubicBezTo>
                    <a:pt x="1349" y="1"/>
                    <a:pt x="1316" y="3"/>
                    <a:pt x="1283" y="6"/>
                  </a:cubicBezTo>
                  <a:cubicBezTo>
                    <a:pt x="526" y="69"/>
                    <a:pt x="0" y="1079"/>
                    <a:pt x="126" y="2235"/>
                  </a:cubicBezTo>
                  <a:cubicBezTo>
                    <a:pt x="227" y="3360"/>
                    <a:pt x="884" y="4217"/>
                    <a:pt x="1603" y="4217"/>
                  </a:cubicBezTo>
                  <a:cubicBezTo>
                    <a:pt x="1636" y="4217"/>
                    <a:pt x="1670" y="4215"/>
                    <a:pt x="1703" y="4211"/>
                  </a:cubicBezTo>
                  <a:cubicBezTo>
                    <a:pt x="2460" y="4148"/>
                    <a:pt x="2965" y="3139"/>
                    <a:pt x="2859" y="1962"/>
                  </a:cubicBezTo>
                  <a:cubicBezTo>
                    <a:pt x="2739" y="856"/>
                    <a:pt x="2100" y="1"/>
                    <a:pt x="1383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highlight>
                  <a:srgbClr val="FF0000"/>
                </a:highlight>
              </a:endParaRPr>
            </a:p>
          </p:txBody>
        </p:sp>
        <p:sp>
          <p:nvSpPr>
            <p:cNvPr id="1014" name="Google Shape;1014;p47"/>
            <p:cNvSpPr/>
            <p:nvPr/>
          </p:nvSpPr>
          <p:spPr>
            <a:xfrm>
              <a:off x="986853" y="3004491"/>
              <a:ext cx="65804" cy="14808"/>
            </a:xfrm>
            <a:custGeom>
              <a:avLst/>
              <a:gdLst/>
              <a:ahLst/>
              <a:cxnLst/>
              <a:rect l="l" t="t" r="r" b="b"/>
              <a:pathLst>
                <a:path w="4395" h="989" extrusionOk="0">
                  <a:moveTo>
                    <a:pt x="0" y="0"/>
                  </a:moveTo>
                  <a:cubicBezTo>
                    <a:pt x="0" y="484"/>
                    <a:pt x="736" y="883"/>
                    <a:pt x="1745" y="989"/>
                  </a:cubicBezTo>
                  <a:lnTo>
                    <a:pt x="2628" y="989"/>
                  </a:lnTo>
                  <a:cubicBezTo>
                    <a:pt x="3637" y="883"/>
                    <a:pt x="4394" y="484"/>
                    <a:pt x="4394" y="0"/>
                  </a:cubicBez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highlight>
                  <a:srgbClr val="FF0000"/>
                </a:highlight>
              </a:endParaRPr>
            </a:p>
          </p:txBody>
        </p:sp>
        <p:sp>
          <p:nvSpPr>
            <p:cNvPr id="1015" name="Google Shape;1015;p47"/>
            <p:cNvSpPr/>
            <p:nvPr/>
          </p:nvSpPr>
          <p:spPr>
            <a:xfrm>
              <a:off x="991330" y="2933641"/>
              <a:ext cx="56356" cy="85972"/>
            </a:xfrm>
            <a:custGeom>
              <a:avLst/>
              <a:gdLst/>
              <a:ahLst/>
              <a:cxnLst/>
              <a:rect l="l" t="t" r="r" b="b"/>
              <a:pathLst>
                <a:path w="3764" h="5742" extrusionOk="0">
                  <a:moveTo>
                    <a:pt x="3182" y="0"/>
                  </a:moveTo>
                  <a:cubicBezTo>
                    <a:pt x="3058" y="0"/>
                    <a:pt x="2932" y="56"/>
                    <a:pt x="2834" y="191"/>
                  </a:cubicBezTo>
                  <a:lnTo>
                    <a:pt x="1635" y="1999"/>
                  </a:lnTo>
                  <a:cubicBezTo>
                    <a:pt x="1446" y="1432"/>
                    <a:pt x="1236" y="885"/>
                    <a:pt x="963" y="338"/>
                  </a:cubicBezTo>
                  <a:cubicBezTo>
                    <a:pt x="874" y="168"/>
                    <a:pt x="732" y="97"/>
                    <a:pt x="590" y="97"/>
                  </a:cubicBezTo>
                  <a:cubicBezTo>
                    <a:pt x="295" y="97"/>
                    <a:pt x="0" y="404"/>
                    <a:pt x="185" y="759"/>
                  </a:cubicBezTo>
                  <a:cubicBezTo>
                    <a:pt x="794" y="2020"/>
                    <a:pt x="1194" y="3366"/>
                    <a:pt x="1362" y="4753"/>
                  </a:cubicBezTo>
                  <a:cubicBezTo>
                    <a:pt x="1404" y="5069"/>
                    <a:pt x="1446" y="5384"/>
                    <a:pt x="1446" y="5721"/>
                  </a:cubicBezTo>
                  <a:cubicBezTo>
                    <a:pt x="1593" y="5742"/>
                    <a:pt x="1740" y="5742"/>
                    <a:pt x="1888" y="5742"/>
                  </a:cubicBezTo>
                  <a:cubicBezTo>
                    <a:pt x="2035" y="5742"/>
                    <a:pt x="2182" y="5721"/>
                    <a:pt x="2329" y="5721"/>
                  </a:cubicBezTo>
                  <a:cubicBezTo>
                    <a:pt x="2308" y="5384"/>
                    <a:pt x="2287" y="5069"/>
                    <a:pt x="2245" y="4753"/>
                  </a:cubicBezTo>
                  <a:cubicBezTo>
                    <a:pt x="2182" y="4207"/>
                    <a:pt x="2098" y="3660"/>
                    <a:pt x="1951" y="3135"/>
                  </a:cubicBezTo>
                  <a:lnTo>
                    <a:pt x="3570" y="675"/>
                  </a:lnTo>
                  <a:cubicBezTo>
                    <a:pt x="3763" y="332"/>
                    <a:pt x="3482" y="0"/>
                    <a:pt x="3182" y="0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highlight>
                  <a:srgbClr val="FF0000"/>
                </a:highlight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Google Shape;1020;p48"/>
          <p:cNvSpPr/>
          <p:nvPr/>
        </p:nvSpPr>
        <p:spPr>
          <a:xfrm rot="-5400000" flipH="1">
            <a:off x="4414350" y="-988037"/>
            <a:ext cx="721800" cy="87375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1" name="Google Shape;1021;p48"/>
          <p:cNvSpPr/>
          <p:nvPr/>
        </p:nvSpPr>
        <p:spPr>
          <a:xfrm rot="5400000">
            <a:off x="4007850" y="-2764762"/>
            <a:ext cx="721800" cy="87375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2" name="Google Shape;1022;p48"/>
          <p:cNvSpPr txBox="1">
            <a:spLocks noGrp="1"/>
          </p:cNvSpPr>
          <p:nvPr>
            <p:ph type="title" idx="15"/>
          </p:nvPr>
        </p:nvSpPr>
        <p:spPr>
          <a:xfrm>
            <a:off x="367653" y="264975"/>
            <a:ext cx="8138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accent2"/>
                </a:solidFill>
              </a:rPr>
              <a:t>What are Industry Jobs in Psychology?</a:t>
            </a:r>
            <a:endParaRPr sz="3600">
              <a:solidFill>
                <a:schemeClr val="accent2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accent2"/>
              </a:solidFill>
            </a:endParaRPr>
          </a:p>
        </p:txBody>
      </p:sp>
      <p:sp>
        <p:nvSpPr>
          <p:cNvPr id="1023" name="Google Shape;1023;p48"/>
          <p:cNvSpPr txBox="1">
            <a:spLocks noGrp="1"/>
          </p:cNvSpPr>
          <p:nvPr>
            <p:ph type="ctrTitle"/>
          </p:nvPr>
        </p:nvSpPr>
        <p:spPr>
          <a:xfrm flipH="1">
            <a:off x="3856917" y="1934097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Profit</a:t>
            </a:r>
            <a:endParaRPr/>
          </a:p>
        </p:txBody>
      </p:sp>
      <p:sp>
        <p:nvSpPr>
          <p:cNvPr id="1024" name="Google Shape;1024;p48"/>
          <p:cNvSpPr txBox="1">
            <a:spLocks noGrp="1"/>
          </p:cNvSpPr>
          <p:nvPr>
            <p:ph type="ctrTitle" idx="2"/>
          </p:nvPr>
        </p:nvSpPr>
        <p:spPr>
          <a:xfrm flipH="1">
            <a:off x="991201" y="3718925"/>
            <a:ext cx="17094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Government</a:t>
            </a:r>
            <a:endParaRPr/>
          </a:p>
        </p:txBody>
      </p:sp>
      <p:sp>
        <p:nvSpPr>
          <p:cNvPr id="1025" name="Google Shape;1025;p48"/>
          <p:cNvSpPr txBox="1">
            <a:spLocks noGrp="1"/>
          </p:cNvSpPr>
          <p:nvPr>
            <p:ph type="subTitle" idx="3"/>
          </p:nvPr>
        </p:nvSpPr>
        <p:spPr>
          <a:xfrm flipH="1">
            <a:off x="588342" y="4101931"/>
            <a:ext cx="23664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Public policy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Funding agencies</a:t>
            </a:r>
            <a:endParaRPr/>
          </a:p>
        </p:txBody>
      </p:sp>
      <p:sp>
        <p:nvSpPr>
          <p:cNvPr id="1026" name="Google Shape;1026;p48"/>
          <p:cNvSpPr txBox="1">
            <a:spLocks noGrp="1"/>
          </p:cNvSpPr>
          <p:nvPr>
            <p:ph type="ctrTitle" idx="6"/>
          </p:nvPr>
        </p:nvSpPr>
        <p:spPr>
          <a:xfrm flipH="1">
            <a:off x="6686600" y="3718925"/>
            <a:ext cx="1883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Administration</a:t>
            </a:r>
            <a:endParaRPr/>
          </a:p>
        </p:txBody>
      </p:sp>
      <p:sp>
        <p:nvSpPr>
          <p:cNvPr id="1027" name="Google Shape;1027;p48"/>
          <p:cNvSpPr txBox="1">
            <a:spLocks noGrp="1"/>
          </p:cNvSpPr>
          <p:nvPr>
            <p:ph type="subTitle" idx="7"/>
          </p:nvPr>
        </p:nvSpPr>
        <p:spPr>
          <a:xfrm flipH="1">
            <a:off x="6485698" y="4101931"/>
            <a:ext cx="21147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Educational setting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Business</a:t>
            </a:r>
            <a:endParaRPr/>
          </a:p>
        </p:txBody>
      </p:sp>
      <p:sp>
        <p:nvSpPr>
          <p:cNvPr id="1028" name="Google Shape;1028;p48"/>
          <p:cNvSpPr txBox="1">
            <a:spLocks noGrp="1"/>
          </p:cNvSpPr>
          <p:nvPr>
            <p:ph type="ctrTitle" idx="4"/>
          </p:nvPr>
        </p:nvSpPr>
        <p:spPr>
          <a:xfrm flipH="1">
            <a:off x="977256" y="1934097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Non-profit</a:t>
            </a:r>
            <a:endParaRPr/>
          </a:p>
        </p:txBody>
      </p:sp>
      <p:sp>
        <p:nvSpPr>
          <p:cNvPr id="1029" name="Google Shape;1029;p48"/>
          <p:cNvSpPr txBox="1">
            <a:spLocks noGrp="1"/>
          </p:cNvSpPr>
          <p:nvPr>
            <p:ph type="subTitle" idx="5"/>
          </p:nvPr>
        </p:nvSpPr>
        <p:spPr>
          <a:xfrm flipH="1">
            <a:off x="357575" y="2404225"/>
            <a:ext cx="28404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Educational Testing Services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Community organization</a:t>
            </a:r>
            <a:endParaRPr/>
          </a:p>
        </p:txBody>
      </p:sp>
      <p:sp>
        <p:nvSpPr>
          <p:cNvPr id="1030" name="Google Shape;1030;p48"/>
          <p:cNvSpPr txBox="1">
            <a:spLocks noGrp="1"/>
          </p:cNvSpPr>
          <p:nvPr>
            <p:ph type="ctrTitle" idx="8"/>
          </p:nvPr>
        </p:nvSpPr>
        <p:spPr>
          <a:xfrm flipH="1">
            <a:off x="3793781" y="3718921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Marketing</a:t>
            </a:r>
            <a:endParaRPr/>
          </a:p>
        </p:txBody>
      </p:sp>
      <p:sp>
        <p:nvSpPr>
          <p:cNvPr id="1031" name="Google Shape;1031;p48"/>
          <p:cNvSpPr txBox="1">
            <a:spLocks noGrp="1"/>
          </p:cNvSpPr>
          <p:nvPr>
            <p:ph type="ctrTitle" idx="13"/>
          </p:nvPr>
        </p:nvSpPr>
        <p:spPr>
          <a:xfrm flipH="1">
            <a:off x="6686548" y="1934097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Consulting</a:t>
            </a:r>
            <a:endParaRPr/>
          </a:p>
        </p:txBody>
      </p:sp>
      <p:sp>
        <p:nvSpPr>
          <p:cNvPr id="1032" name="Google Shape;1032;p48"/>
          <p:cNvSpPr txBox="1">
            <a:spLocks noGrp="1"/>
          </p:cNvSpPr>
          <p:nvPr>
            <p:ph type="subTitle" idx="14"/>
          </p:nvPr>
        </p:nvSpPr>
        <p:spPr>
          <a:xfrm flipH="1">
            <a:off x="6409498" y="2315926"/>
            <a:ext cx="21147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App development</a:t>
            </a:r>
            <a:endParaRPr/>
          </a:p>
        </p:txBody>
      </p:sp>
      <p:grpSp>
        <p:nvGrpSpPr>
          <p:cNvPr id="1033" name="Google Shape;1033;p48"/>
          <p:cNvGrpSpPr/>
          <p:nvPr/>
        </p:nvGrpSpPr>
        <p:grpSpPr>
          <a:xfrm>
            <a:off x="7132487" y="3012306"/>
            <a:ext cx="855433" cy="640594"/>
            <a:chOff x="1457025" y="1693150"/>
            <a:chExt cx="993650" cy="710350"/>
          </a:xfrm>
        </p:grpSpPr>
        <p:sp>
          <p:nvSpPr>
            <p:cNvPr id="1034" name="Google Shape;1034;p48"/>
            <p:cNvSpPr/>
            <p:nvPr/>
          </p:nvSpPr>
          <p:spPr>
            <a:xfrm>
              <a:off x="1457025" y="1693150"/>
              <a:ext cx="993050" cy="710350"/>
            </a:xfrm>
            <a:custGeom>
              <a:avLst/>
              <a:gdLst/>
              <a:ahLst/>
              <a:cxnLst/>
              <a:rect l="l" t="t" r="r" b="b"/>
              <a:pathLst>
                <a:path w="39722" h="28414" extrusionOk="0">
                  <a:moveTo>
                    <a:pt x="22680" y="1"/>
                  </a:moveTo>
                  <a:cubicBezTo>
                    <a:pt x="22263" y="1"/>
                    <a:pt x="21857" y="218"/>
                    <a:pt x="21632" y="604"/>
                  </a:cubicBezTo>
                  <a:lnTo>
                    <a:pt x="19577" y="4170"/>
                  </a:lnTo>
                  <a:cubicBezTo>
                    <a:pt x="19244" y="4744"/>
                    <a:pt x="18508" y="5480"/>
                    <a:pt x="17930" y="5813"/>
                  </a:cubicBezTo>
                  <a:lnTo>
                    <a:pt x="434" y="15918"/>
                  </a:lnTo>
                  <a:cubicBezTo>
                    <a:pt x="145" y="16087"/>
                    <a:pt x="1" y="16303"/>
                    <a:pt x="1" y="16520"/>
                  </a:cubicBezTo>
                  <a:lnTo>
                    <a:pt x="1" y="18404"/>
                  </a:lnTo>
                  <a:cubicBezTo>
                    <a:pt x="1" y="18621"/>
                    <a:pt x="145" y="18842"/>
                    <a:pt x="434" y="19007"/>
                  </a:cubicBezTo>
                  <a:lnTo>
                    <a:pt x="16290" y="28164"/>
                  </a:lnTo>
                  <a:cubicBezTo>
                    <a:pt x="16579" y="28331"/>
                    <a:pt x="16957" y="28414"/>
                    <a:pt x="17334" y="28414"/>
                  </a:cubicBezTo>
                  <a:cubicBezTo>
                    <a:pt x="17712" y="28414"/>
                    <a:pt x="18089" y="28331"/>
                    <a:pt x="18379" y="28164"/>
                  </a:cubicBezTo>
                  <a:lnTo>
                    <a:pt x="35875" y="18059"/>
                  </a:lnTo>
                  <a:cubicBezTo>
                    <a:pt x="36453" y="17724"/>
                    <a:pt x="37188" y="16990"/>
                    <a:pt x="37521" y="16412"/>
                  </a:cubicBezTo>
                  <a:lnTo>
                    <a:pt x="39582" y="12848"/>
                  </a:lnTo>
                  <a:cubicBezTo>
                    <a:pt x="39650" y="12728"/>
                    <a:pt x="39698" y="12595"/>
                    <a:pt x="39722" y="12459"/>
                  </a:cubicBezTo>
                  <a:lnTo>
                    <a:pt x="39722" y="10166"/>
                  </a:lnTo>
                  <a:cubicBezTo>
                    <a:pt x="39666" y="9810"/>
                    <a:pt x="39451" y="9499"/>
                    <a:pt x="39139" y="9319"/>
                  </a:cubicBezTo>
                  <a:lnTo>
                    <a:pt x="23279" y="162"/>
                  </a:lnTo>
                  <a:cubicBezTo>
                    <a:pt x="23090" y="53"/>
                    <a:pt x="22884" y="1"/>
                    <a:pt x="22680" y="1"/>
                  </a:cubicBezTo>
                  <a:close/>
                </a:path>
              </a:pathLst>
            </a:custGeom>
            <a:solidFill>
              <a:srgbClr val="6F89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48"/>
            <p:cNvSpPr/>
            <p:nvPr/>
          </p:nvSpPr>
          <p:spPr>
            <a:xfrm>
              <a:off x="1457025" y="1846925"/>
              <a:ext cx="433575" cy="556575"/>
            </a:xfrm>
            <a:custGeom>
              <a:avLst/>
              <a:gdLst/>
              <a:ahLst/>
              <a:cxnLst/>
              <a:rect l="l" t="t" r="r" b="b"/>
              <a:pathLst>
                <a:path w="17343" h="22263" extrusionOk="0">
                  <a:moveTo>
                    <a:pt x="17342" y="1"/>
                  </a:moveTo>
                  <a:lnTo>
                    <a:pt x="434" y="9767"/>
                  </a:lnTo>
                  <a:cubicBezTo>
                    <a:pt x="145" y="9936"/>
                    <a:pt x="1" y="10152"/>
                    <a:pt x="1" y="10369"/>
                  </a:cubicBezTo>
                  <a:lnTo>
                    <a:pt x="1" y="12253"/>
                  </a:lnTo>
                  <a:cubicBezTo>
                    <a:pt x="1" y="12470"/>
                    <a:pt x="145" y="12691"/>
                    <a:pt x="434" y="12855"/>
                  </a:cubicBezTo>
                  <a:lnTo>
                    <a:pt x="16290" y="22013"/>
                  </a:lnTo>
                  <a:cubicBezTo>
                    <a:pt x="16581" y="22181"/>
                    <a:pt x="16962" y="22263"/>
                    <a:pt x="17342" y="22263"/>
                  </a:cubicBezTo>
                  <a:lnTo>
                    <a:pt x="17342" y="1"/>
                  </a:lnTo>
                  <a:close/>
                </a:path>
              </a:pathLst>
            </a:custGeom>
            <a:solidFill>
              <a:srgbClr val="7FA8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48"/>
            <p:cNvSpPr/>
            <p:nvPr/>
          </p:nvSpPr>
          <p:spPr>
            <a:xfrm>
              <a:off x="1457025" y="1693150"/>
              <a:ext cx="993650" cy="663275"/>
            </a:xfrm>
            <a:custGeom>
              <a:avLst/>
              <a:gdLst/>
              <a:ahLst/>
              <a:cxnLst/>
              <a:rect l="l" t="t" r="r" b="b"/>
              <a:pathLst>
                <a:path w="39746" h="26531" extrusionOk="0">
                  <a:moveTo>
                    <a:pt x="22680" y="1"/>
                  </a:moveTo>
                  <a:cubicBezTo>
                    <a:pt x="22263" y="1"/>
                    <a:pt x="21857" y="218"/>
                    <a:pt x="21632" y="604"/>
                  </a:cubicBezTo>
                  <a:lnTo>
                    <a:pt x="19577" y="4170"/>
                  </a:lnTo>
                  <a:cubicBezTo>
                    <a:pt x="19244" y="4744"/>
                    <a:pt x="18509" y="5480"/>
                    <a:pt x="17930" y="5813"/>
                  </a:cubicBezTo>
                  <a:lnTo>
                    <a:pt x="434" y="15918"/>
                  </a:lnTo>
                  <a:cubicBezTo>
                    <a:pt x="146" y="16087"/>
                    <a:pt x="1" y="16303"/>
                    <a:pt x="1" y="16520"/>
                  </a:cubicBezTo>
                  <a:cubicBezTo>
                    <a:pt x="1" y="16737"/>
                    <a:pt x="146" y="16955"/>
                    <a:pt x="434" y="17122"/>
                  </a:cubicBezTo>
                  <a:lnTo>
                    <a:pt x="1021" y="17464"/>
                  </a:lnTo>
                  <a:lnTo>
                    <a:pt x="16290" y="26280"/>
                  </a:lnTo>
                  <a:cubicBezTo>
                    <a:pt x="16579" y="26447"/>
                    <a:pt x="16957" y="26530"/>
                    <a:pt x="17334" y="26530"/>
                  </a:cubicBezTo>
                  <a:cubicBezTo>
                    <a:pt x="17712" y="26530"/>
                    <a:pt x="18089" y="26447"/>
                    <a:pt x="18379" y="26280"/>
                  </a:cubicBezTo>
                  <a:lnTo>
                    <a:pt x="35875" y="16175"/>
                  </a:lnTo>
                  <a:cubicBezTo>
                    <a:pt x="36453" y="15841"/>
                    <a:pt x="37188" y="15106"/>
                    <a:pt x="37521" y="14528"/>
                  </a:cubicBezTo>
                  <a:lnTo>
                    <a:pt x="39352" y="11363"/>
                  </a:lnTo>
                  <a:lnTo>
                    <a:pt x="39582" y="10966"/>
                  </a:lnTo>
                  <a:cubicBezTo>
                    <a:pt x="39650" y="10844"/>
                    <a:pt x="39698" y="10713"/>
                    <a:pt x="39722" y="10576"/>
                  </a:cubicBezTo>
                  <a:cubicBezTo>
                    <a:pt x="39746" y="10440"/>
                    <a:pt x="39746" y="10301"/>
                    <a:pt x="39722" y="10166"/>
                  </a:cubicBezTo>
                  <a:cubicBezTo>
                    <a:pt x="39666" y="9810"/>
                    <a:pt x="39451" y="9499"/>
                    <a:pt x="39139" y="9319"/>
                  </a:cubicBezTo>
                  <a:lnTo>
                    <a:pt x="23279" y="162"/>
                  </a:lnTo>
                  <a:cubicBezTo>
                    <a:pt x="23090" y="53"/>
                    <a:pt x="22884" y="1"/>
                    <a:pt x="22680" y="1"/>
                  </a:cubicBezTo>
                  <a:close/>
                </a:path>
              </a:pathLst>
            </a:custGeom>
            <a:solidFill>
              <a:srgbClr val="AACA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48"/>
            <p:cNvSpPr/>
            <p:nvPr/>
          </p:nvSpPr>
          <p:spPr>
            <a:xfrm>
              <a:off x="1986250" y="1748325"/>
              <a:ext cx="408300" cy="280825"/>
            </a:xfrm>
            <a:custGeom>
              <a:avLst/>
              <a:gdLst/>
              <a:ahLst/>
              <a:cxnLst/>
              <a:rect l="l" t="t" r="r" b="b"/>
              <a:pathLst>
                <a:path w="16332" h="11233" extrusionOk="0">
                  <a:moveTo>
                    <a:pt x="2121" y="1"/>
                  </a:moveTo>
                  <a:cubicBezTo>
                    <a:pt x="1843" y="1"/>
                    <a:pt x="1573" y="142"/>
                    <a:pt x="1419" y="396"/>
                  </a:cubicBezTo>
                  <a:lnTo>
                    <a:pt x="231" y="2362"/>
                  </a:lnTo>
                  <a:cubicBezTo>
                    <a:pt x="1" y="2738"/>
                    <a:pt x="128" y="3230"/>
                    <a:pt x="511" y="3450"/>
                  </a:cubicBezTo>
                  <a:lnTo>
                    <a:pt x="13802" y="11124"/>
                  </a:lnTo>
                  <a:cubicBezTo>
                    <a:pt x="13931" y="11197"/>
                    <a:pt x="14072" y="11232"/>
                    <a:pt x="14210" y="11232"/>
                  </a:cubicBezTo>
                  <a:cubicBezTo>
                    <a:pt x="14488" y="11232"/>
                    <a:pt x="14759" y="11092"/>
                    <a:pt x="14913" y="10838"/>
                  </a:cubicBezTo>
                  <a:lnTo>
                    <a:pt x="16102" y="8872"/>
                  </a:lnTo>
                  <a:cubicBezTo>
                    <a:pt x="16331" y="8495"/>
                    <a:pt x="16205" y="8003"/>
                    <a:pt x="15821" y="7783"/>
                  </a:cubicBezTo>
                  <a:lnTo>
                    <a:pt x="2530" y="110"/>
                  </a:lnTo>
                  <a:cubicBezTo>
                    <a:pt x="2401" y="36"/>
                    <a:pt x="2260" y="1"/>
                    <a:pt x="21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48"/>
            <p:cNvSpPr/>
            <p:nvPr/>
          </p:nvSpPr>
          <p:spPr>
            <a:xfrm>
              <a:off x="1895925" y="1869950"/>
              <a:ext cx="87775" cy="65075"/>
            </a:xfrm>
            <a:custGeom>
              <a:avLst/>
              <a:gdLst/>
              <a:ahLst/>
              <a:cxnLst/>
              <a:rect l="l" t="t" r="r" b="b"/>
              <a:pathLst>
                <a:path w="3511" h="2603" extrusionOk="0">
                  <a:moveTo>
                    <a:pt x="1368" y="0"/>
                  </a:moveTo>
                  <a:cubicBezTo>
                    <a:pt x="1248" y="0"/>
                    <a:pt x="1128" y="27"/>
                    <a:pt x="1037" y="80"/>
                  </a:cubicBezTo>
                  <a:lnTo>
                    <a:pt x="148" y="593"/>
                  </a:lnTo>
                  <a:cubicBezTo>
                    <a:pt x="35" y="658"/>
                    <a:pt x="0" y="747"/>
                    <a:pt x="28" y="832"/>
                  </a:cubicBezTo>
                  <a:cubicBezTo>
                    <a:pt x="17" y="864"/>
                    <a:pt x="17" y="898"/>
                    <a:pt x="28" y="931"/>
                  </a:cubicBezTo>
                  <a:cubicBezTo>
                    <a:pt x="17" y="962"/>
                    <a:pt x="17" y="996"/>
                    <a:pt x="28" y="1028"/>
                  </a:cubicBezTo>
                  <a:cubicBezTo>
                    <a:pt x="17" y="1060"/>
                    <a:pt x="17" y="1095"/>
                    <a:pt x="28" y="1126"/>
                  </a:cubicBezTo>
                  <a:cubicBezTo>
                    <a:pt x="17" y="1157"/>
                    <a:pt x="17" y="1192"/>
                    <a:pt x="28" y="1224"/>
                  </a:cubicBezTo>
                  <a:cubicBezTo>
                    <a:pt x="17" y="1256"/>
                    <a:pt x="17" y="1290"/>
                    <a:pt x="28" y="1323"/>
                  </a:cubicBezTo>
                  <a:cubicBezTo>
                    <a:pt x="0" y="1407"/>
                    <a:pt x="34" y="1497"/>
                    <a:pt x="147" y="1562"/>
                  </a:cubicBezTo>
                  <a:lnTo>
                    <a:pt x="1811" y="2523"/>
                  </a:lnTo>
                  <a:cubicBezTo>
                    <a:pt x="1902" y="2576"/>
                    <a:pt x="2022" y="2602"/>
                    <a:pt x="2141" y="2602"/>
                  </a:cubicBezTo>
                  <a:cubicBezTo>
                    <a:pt x="2261" y="2602"/>
                    <a:pt x="2381" y="2576"/>
                    <a:pt x="2472" y="2523"/>
                  </a:cubicBezTo>
                  <a:lnTo>
                    <a:pt x="3362" y="2011"/>
                  </a:lnTo>
                  <a:cubicBezTo>
                    <a:pt x="3475" y="1944"/>
                    <a:pt x="3510" y="1855"/>
                    <a:pt x="3482" y="1770"/>
                  </a:cubicBezTo>
                  <a:cubicBezTo>
                    <a:pt x="3493" y="1738"/>
                    <a:pt x="3493" y="1704"/>
                    <a:pt x="3482" y="1671"/>
                  </a:cubicBezTo>
                  <a:cubicBezTo>
                    <a:pt x="3493" y="1640"/>
                    <a:pt x="3493" y="1606"/>
                    <a:pt x="3482" y="1574"/>
                  </a:cubicBezTo>
                  <a:cubicBezTo>
                    <a:pt x="3493" y="1542"/>
                    <a:pt x="3493" y="1507"/>
                    <a:pt x="3482" y="1476"/>
                  </a:cubicBezTo>
                  <a:cubicBezTo>
                    <a:pt x="3493" y="1445"/>
                    <a:pt x="3493" y="1410"/>
                    <a:pt x="3482" y="1378"/>
                  </a:cubicBezTo>
                  <a:cubicBezTo>
                    <a:pt x="3493" y="1346"/>
                    <a:pt x="3493" y="1312"/>
                    <a:pt x="3482" y="1279"/>
                  </a:cubicBezTo>
                  <a:cubicBezTo>
                    <a:pt x="3510" y="1195"/>
                    <a:pt x="3475" y="1106"/>
                    <a:pt x="3362" y="1040"/>
                  </a:cubicBezTo>
                  <a:lnTo>
                    <a:pt x="1698" y="80"/>
                  </a:lnTo>
                  <a:cubicBezTo>
                    <a:pt x="1607" y="27"/>
                    <a:pt x="1487" y="0"/>
                    <a:pt x="1368" y="0"/>
                  </a:cubicBezTo>
                  <a:close/>
                </a:path>
              </a:pathLst>
            </a:custGeom>
            <a:solidFill>
              <a:srgbClr val="BF28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48"/>
            <p:cNvSpPr/>
            <p:nvPr/>
          </p:nvSpPr>
          <p:spPr>
            <a:xfrm>
              <a:off x="1895875" y="1877625"/>
              <a:ext cx="53600" cy="57375"/>
            </a:xfrm>
            <a:custGeom>
              <a:avLst/>
              <a:gdLst/>
              <a:ahLst/>
              <a:cxnLst/>
              <a:rect l="l" t="t" r="r" b="b"/>
              <a:pathLst>
                <a:path w="2144" h="2295" extrusionOk="0">
                  <a:moveTo>
                    <a:pt x="640" y="1"/>
                  </a:moveTo>
                  <a:lnTo>
                    <a:pt x="149" y="286"/>
                  </a:lnTo>
                  <a:cubicBezTo>
                    <a:pt x="36" y="351"/>
                    <a:pt x="2" y="440"/>
                    <a:pt x="29" y="525"/>
                  </a:cubicBezTo>
                  <a:cubicBezTo>
                    <a:pt x="18" y="557"/>
                    <a:pt x="18" y="591"/>
                    <a:pt x="29" y="624"/>
                  </a:cubicBezTo>
                  <a:cubicBezTo>
                    <a:pt x="18" y="655"/>
                    <a:pt x="18" y="689"/>
                    <a:pt x="29" y="721"/>
                  </a:cubicBezTo>
                  <a:cubicBezTo>
                    <a:pt x="18" y="753"/>
                    <a:pt x="18" y="788"/>
                    <a:pt x="29" y="819"/>
                  </a:cubicBezTo>
                  <a:cubicBezTo>
                    <a:pt x="18" y="850"/>
                    <a:pt x="18" y="885"/>
                    <a:pt x="29" y="917"/>
                  </a:cubicBezTo>
                  <a:cubicBezTo>
                    <a:pt x="18" y="949"/>
                    <a:pt x="18" y="983"/>
                    <a:pt x="29" y="1016"/>
                  </a:cubicBezTo>
                  <a:cubicBezTo>
                    <a:pt x="1" y="1100"/>
                    <a:pt x="36" y="1190"/>
                    <a:pt x="149" y="1255"/>
                  </a:cubicBezTo>
                  <a:lnTo>
                    <a:pt x="1813" y="2216"/>
                  </a:lnTo>
                  <a:cubicBezTo>
                    <a:pt x="1905" y="2268"/>
                    <a:pt x="2024" y="2295"/>
                    <a:pt x="2144" y="2295"/>
                  </a:cubicBezTo>
                  <a:lnTo>
                    <a:pt x="2144" y="780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E747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48"/>
            <p:cNvSpPr/>
            <p:nvPr/>
          </p:nvSpPr>
          <p:spPr>
            <a:xfrm>
              <a:off x="1895050" y="1865075"/>
              <a:ext cx="89475" cy="50350"/>
            </a:xfrm>
            <a:custGeom>
              <a:avLst/>
              <a:gdLst/>
              <a:ahLst/>
              <a:cxnLst/>
              <a:rect l="l" t="t" r="r" b="b"/>
              <a:pathLst>
                <a:path w="3579" h="2014" extrusionOk="0">
                  <a:moveTo>
                    <a:pt x="1402" y="1"/>
                  </a:moveTo>
                  <a:cubicBezTo>
                    <a:pt x="1282" y="1"/>
                    <a:pt x="1163" y="27"/>
                    <a:pt x="1072" y="79"/>
                  </a:cubicBezTo>
                  <a:lnTo>
                    <a:pt x="182" y="592"/>
                  </a:lnTo>
                  <a:cubicBezTo>
                    <a:pt x="0" y="697"/>
                    <a:pt x="0" y="869"/>
                    <a:pt x="182" y="974"/>
                  </a:cubicBezTo>
                  <a:lnTo>
                    <a:pt x="1846" y="1934"/>
                  </a:lnTo>
                  <a:cubicBezTo>
                    <a:pt x="1937" y="1987"/>
                    <a:pt x="2057" y="2014"/>
                    <a:pt x="2176" y="2014"/>
                  </a:cubicBezTo>
                  <a:cubicBezTo>
                    <a:pt x="2296" y="2014"/>
                    <a:pt x="2416" y="1987"/>
                    <a:pt x="2507" y="1934"/>
                  </a:cubicBezTo>
                  <a:lnTo>
                    <a:pt x="3395" y="1421"/>
                  </a:lnTo>
                  <a:cubicBezTo>
                    <a:pt x="3579" y="1316"/>
                    <a:pt x="3579" y="1146"/>
                    <a:pt x="3395" y="1040"/>
                  </a:cubicBezTo>
                  <a:lnTo>
                    <a:pt x="1733" y="79"/>
                  </a:lnTo>
                  <a:cubicBezTo>
                    <a:pt x="1641" y="27"/>
                    <a:pt x="1521" y="1"/>
                    <a:pt x="1402" y="1"/>
                  </a:cubicBezTo>
                  <a:close/>
                </a:path>
              </a:pathLst>
            </a:custGeom>
            <a:solidFill>
              <a:srgbClr val="FF6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48"/>
            <p:cNvSpPr/>
            <p:nvPr/>
          </p:nvSpPr>
          <p:spPr>
            <a:xfrm>
              <a:off x="1992775" y="1925875"/>
              <a:ext cx="87775" cy="65075"/>
            </a:xfrm>
            <a:custGeom>
              <a:avLst/>
              <a:gdLst/>
              <a:ahLst/>
              <a:cxnLst/>
              <a:rect l="l" t="t" r="r" b="b"/>
              <a:pathLst>
                <a:path w="3511" h="2603" extrusionOk="0">
                  <a:moveTo>
                    <a:pt x="1368" y="0"/>
                  </a:moveTo>
                  <a:cubicBezTo>
                    <a:pt x="1249" y="0"/>
                    <a:pt x="1129" y="26"/>
                    <a:pt x="1038" y="79"/>
                  </a:cubicBezTo>
                  <a:lnTo>
                    <a:pt x="149" y="592"/>
                  </a:lnTo>
                  <a:cubicBezTo>
                    <a:pt x="36" y="658"/>
                    <a:pt x="1" y="747"/>
                    <a:pt x="28" y="832"/>
                  </a:cubicBezTo>
                  <a:cubicBezTo>
                    <a:pt x="17" y="863"/>
                    <a:pt x="17" y="898"/>
                    <a:pt x="28" y="929"/>
                  </a:cubicBezTo>
                  <a:cubicBezTo>
                    <a:pt x="17" y="962"/>
                    <a:pt x="17" y="996"/>
                    <a:pt x="28" y="1028"/>
                  </a:cubicBezTo>
                  <a:cubicBezTo>
                    <a:pt x="17" y="1060"/>
                    <a:pt x="17" y="1095"/>
                    <a:pt x="28" y="1126"/>
                  </a:cubicBezTo>
                  <a:cubicBezTo>
                    <a:pt x="17" y="1158"/>
                    <a:pt x="17" y="1193"/>
                    <a:pt x="28" y="1224"/>
                  </a:cubicBezTo>
                  <a:cubicBezTo>
                    <a:pt x="17" y="1256"/>
                    <a:pt x="17" y="1290"/>
                    <a:pt x="28" y="1323"/>
                  </a:cubicBezTo>
                  <a:cubicBezTo>
                    <a:pt x="1" y="1407"/>
                    <a:pt x="34" y="1497"/>
                    <a:pt x="149" y="1562"/>
                  </a:cubicBezTo>
                  <a:lnTo>
                    <a:pt x="1813" y="2523"/>
                  </a:lnTo>
                  <a:cubicBezTo>
                    <a:pt x="1904" y="2576"/>
                    <a:pt x="2023" y="2602"/>
                    <a:pt x="2143" y="2602"/>
                  </a:cubicBezTo>
                  <a:cubicBezTo>
                    <a:pt x="2262" y="2602"/>
                    <a:pt x="2382" y="2576"/>
                    <a:pt x="2473" y="2523"/>
                  </a:cubicBezTo>
                  <a:lnTo>
                    <a:pt x="3362" y="2011"/>
                  </a:lnTo>
                  <a:cubicBezTo>
                    <a:pt x="3476" y="1944"/>
                    <a:pt x="3511" y="1855"/>
                    <a:pt x="3483" y="1770"/>
                  </a:cubicBezTo>
                  <a:cubicBezTo>
                    <a:pt x="3494" y="1738"/>
                    <a:pt x="3494" y="1704"/>
                    <a:pt x="3483" y="1673"/>
                  </a:cubicBezTo>
                  <a:cubicBezTo>
                    <a:pt x="3494" y="1640"/>
                    <a:pt x="3494" y="1606"/>
                    <a:pt x="3483" y="1574"/>
                  </a:cubicBezTo>
                  <a:cubicBezTo>
                    <a:pt x="3494" y="1542"/>
                    <a:pt x="3494" y="1507"/>
                    <a:pt x="3483" y="1476"/>
                  </a:cubicBezTo>
                  <a:cubicBezTo>
                    <a:pt x="3494" y="1445"/>
                    <a:pt x="3494" y="1410"/>
                    <a:pt x="3483" y="1378"/>
                  </a:cubicBezTo>
                  <a:cubicBezTo>
                    <a:pt x="3494" y="1346"/>
                    <a:pt x="3494" y="1312"/>
                    <a:pt x="3483" y="1279"/>
                  </a:cubicBezTo>
                  <a:cubicBezTo>
                    <a:pt x="3511" y="1195"/>
                    <a:pt x="3476" y="1106"/>
                    <a:pt x="3362" y="1040"/>
                  </a:cubicBezTo>
                  <a:lnTo>
                    <a:pt x="1698" y="79"/>
                  </a:lnTo>
                  <a:cubicBezTo>
                    <a:pt x="1607" y="26"/>
                    <a:pt x="1488" y="0"/>
                    <a:pt x="1368" y="0"/>
                  </a:cubicBezTo>
                  <a:close/>
                </a:path>
              </a:pathLst>
            </a:custGeom>
            <a:solidFill>
              <a:srgbClr val="BF28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48"/>
            <p:cNvSpPr/>
            <p:nvPr/>
          </p:nvSpPr>
          <p:spPr>
            <a:xfrm>
              <a:off x="1992775" y="1933575"/>
              <a:ext cx="53600" cy="57350"/>
            </a:xfrm>
            <a:custGeom>
              <a:avLst/>
              <a:gdLst/>
              <a:ahLst/>
              <a:cxnLst/>
              <a:rect l="l" t="t" r="r" b="b"/>
              <a:pathLst>
                <a:path w="2144" h="2294" extrusionOk="0">
                  <a:moveTo>
                    <a:pt x="640" y="0"/>
                  </a:moveTo>
                  <a:lnTo>
                    <a:pt x="149" y="284"/>
                  </a:lnTo>
                  <a:cubicBezTo>
                    <a:pt x="36" y="350"/>
                    <a:pt x="1" y="439"/>
                    <a:pt x="28" y="524"/>
                  </a:cubicBezTo>
                  <a:cubicBezTo>
                    <a:pt x="17" y="555"/>
                    <a:pt x="17" y="590"/>
                    <a:pt x="28" y="621"/>
                  </a:cubicBezTo>
                  <a:cubicBezTo>
                    <a:pt x="17" y="654"/>
                    <a:pt x="17" y="688"/>
                    <a:pt x="28" y="720"/>
                  </a:cubicBezTo>
                  <a:cubicBezTo>
                    <a:pt x="17" y="752"/>
                    <a:pt x="17" y="787"/>
                    <a:pt x="28" y="818"/>
                  </a:cubicBezTo>
                  <a:cubicBezTo>
                    <a:pt x="17" y="850"/>
                    <a:pt x="17" y="885"/>
                    <a:pt x="28" y="916"/>
                  </a:cubicBezTo>
                  <a:cubicBezTo>
                    <a:pt x="17" y="948"/>
                    <a:pt x="17" y="982"/>
                    <a:pt x="28" y="1015"/>
                  </a:cubicBezTo>
                  <a:cubicBezTo>
                    <a:pt x="1" y="1099"/>
                    <a:pt x="34" y="1189"/>
                    <a:pt x="149" y="1254"/>
                  </a:cubicBezTo>
                  <a:lnTo>
                    <a:pt x="1813" y="2214"/>
                  </a:lnTo>
                  <a:cubicBezTo>
                    <a:pt x="1903" y="2267"/>
                    <a:pt x="2024" y="2294"/>
                    <a:pt x="2143" y="2294"/>
                  </a:cubicBezTo>
                  <a:lnTo>
                    <a:pt x="2143" y="780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rgbClr val="E747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48"/>
            <p:cNvSpPr/>
            <p:nvPr/>
          </p:nvSpPr>
          <p:spPr>
            <a:xfrm>
              <a:off x="1991900" y="1921000"/>
              <a:ext cx="89500" cy="50350"/>
            </a:xfrm>
            <a:custGeom>
              <a:avLst/>
              <a:gdLst/>
              <a:ahLst/>
              <a:cxnLst/>
              <a:rect l="l" t="t" r="r" b="b"/>
              <a:pathLst>
                <a:path w="3580" h="2014" extrusionOk="0">
                  <a:moveTo>
                    <a:pt x="1402" y="1"/>
                  </a:moveTo>
                  <a:cubicBezTo>
                    <a:pt x="1283" y="1"/>
                    <a:pt x="1163" y="27"/>
                    <a:pt x="1072" y="80"/>
                  </a:cubicBezTo>
                  <a:lnTo>
                    <a:pt x="184" y="592"/>
                  </a:lnTo>
                  <a:cubicBezTo>
                    <a:pt x="1" y="699"/>
                    <a:pt x="1" y="869"/>
                    <a:pt x="184" y="975"/>
                  </a:cubicBezTo>
                  <a:lnTo>
                    <a:pt x="1847" y="1934"/>
                  </a:lnTo>
                  <a:cubicBezTo>
                    <a:pt x="1938" y="1987"/>
                    <a:pt x="2058" y="2014"/>
                    <a:pt x="2177" y="2014"/>
                  </a:cubicBezTo>
                  <a:cubicBezTo>
                    <a:pt x="2297" y="2014"/>
                    <a:pt x="2417" y="1987"/>
                    <a:pt x="2508" y="1934"/>
                  </a:cubicBezTo>
                  <a:lnTo>
                    <a:pt x="3397" y="1421"/>
                  </a:lnTo>
                  <a:cubicBezTo>
                    <a:pt x="3579" y="1316"/>
                    <a:pt x="3579" y="1146"/>
                    <a:pt x="3397" y="1040"/>
                  </a:cubicBezTo>
                  <a:lnTo>
                    <a:pt x="1733" y="80"/>
                  </a:lnTo>
                  <a:cubicBezTo>
                    <a:pt x="1642" y="27"/>
                    <a:pt x="1522" y="1"/>
                    <a:pt x="1402" y="1"/>
                  </a:cubicBezTo>
                  <a:close/>
                </a:path>
              </a:pathLst>
            </a:custGeom>
            <a:solidFill>
              <a:srgbClr val="FF6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48"/>
            <p:cNvSpPr/>
            <p:nvPr/>
          </p:nvSpPr>
          <p:spPr>
            <a:xfrm>
              <a:off x="2089600" y="1981800"/>
              <a:ext cx="87775" cy="65050"/>
            </a:xfrm>
            <a:custGeom>
              <a:avLst/>
              <a:gdLst/>
              <a:ahLst/>
              <a:cxnLst/>
              <a:rect l="l" t="t" r="r" b="b"/>
              <a:pathLst>
                <a:path w="3511" h="2602" extrusionOk="0">
                  <a:moveTo>
                    <a:pt x="1369" y="0"/>
                  </a:moveTo>
                  <a:cubicBezTo>
                    <a:pt x="1249" y="0"/>
                    <a:pt x="1130" y="26"/>
                    <a:pt x="1038" y="79"/>
                  </a:cubicBezTo>
                  <a:lnTo>
                    <a:pt x="149" y="592"/>
                  </a:lnTo>
                  <a:cubicBezTo>
                    <a:pt x="36" y="658"/>
                    <a:pt x="1" y="747"/>
                    <a:pt x="29" y="832"/>
                  </a:cubicBezTo>
                  <a:cubicBezTo>
                    <a:pt x="18" y="863"/>
                    <a:pt x="18" y="898"/>
                    <a:pt x="29" y="930"/>
                  </a:cubicBezTo>
                  <a:cubicBezTo>
                    <a:pt x="18" y="962"/>
                    <a:pt x="18" y="996"/>
                    <a:pt x="29" y="1028"/>
                  </a:cubicBezTo>
                  <a:cubicBezTo>
                    <a:pt x="18" y="1060"/>
                    <a:pt x="18" y="1095"/>
                    <a:pt x="29" y="1126"/>
                  </a:cubicBezTo>
                  <a:cubicBezTo>
                    <a:pt x="18" y="1158"/>
                    <a:pt x="18" y="1193"/>
                    <a:pt x="29" y="1224"/>
                  </a:cubicBezTo>
                  <a:cubicBezTo>
                    <a:pt x="18" y="1257"/>
                    <a:pt x="18" y="1290"/>
                    <a:pt x="29" y="1323"/>
                  </a:cubicBezTo>
                  <a:cubicBezTo>
                    <a:pt x="2" y="1407"/>
                    <a:pt x="37" y="1497"/>
                    <a:pt x="149" y="1562"/>
                  </a:cubicBezTo>
                  <a:lnTo>
                    <a:pt x="1813" y="2522"/>
                  </a:lnTo>
                  <a:cubicBezTo>
                    <a:pt x="1905" y="2575"/>
                    <a:pt x="2025" y="2602"/>
                    <a:pt x="2144" y="2602"/>
                  </a:cubicBezTo>
                  <a:cubicBezTo>
                    <a:pt x="2264" y="2602"/>
                    <a:pt x="2383" y="2575"/>
                    <a:pt x="2474" y="2522"/>
                  </a:cubicBezTo>
                  <a:lnTo>
                    <a:pt x="3364" y="2009"/>
                  </a:lnTo>
                  <a:cubicBezTo>
                    <a:pt x="3477" y="1944"/>
                    <a:pt x="3511" y="1855"/>
                    <a:pt x="3484" y="1771"/>
                  </a:cubicBezTo>
                  <a:cubicBezTo>
                    <a:pt x="3495" y="1738"/>
                    <a:pt x="3495" y="1704"/>
                    <a:pt x="3484" y="1672"/>
                  </a:cubicBezTo>
                  <a:cubicBezTo>
                    <a:pt x="3495" y="1640"/>
                    <a:pt x="3495" y="1605"/>
                    <a:pt x="3484" y="1574"/>
                  </a:cubicBezTo>
                  <a:cubicBezTo>
                    <a:pt x="3495" y="1543"/>
                    <a:pt x="3495" y="1508"/>
                    <a:pt x="3484" y="1476"/>
                  </a:cubicBezTo>
                  <a:cubicBezTo>
                    <a:pt x="3495" y="1445"/>
                    <a:pt x="3495" y="1410"/>
                    <a:pt x="3484" y="1378"/>
                  </a:cubicBezTo>
                  <a:cubicBezTo>
                    <a:pt x="3495" y="1346"/>
                    <a:pt x="3495" y="1312"/>
                    <a:pt x="3484" y="1279"/>
                  </a:cubicBezTo>
                  <a:cubicBezTo>
                    <a:pt x="3511" y="1195"/>
                    <a:pt x="3477" y="1106"/>
                    <a:pt x="3364" y="1041"/>
                  </a:cubicBezTo>
                  <a:lnTo>
                    <a:pt x="1700" y="79"/>
                  </a:lnTo>
                  <a:cubicBezTo>
                    <a:pt x="1609" y="26"/>
                    <a:pt x="1489" y="0"/>
                    <a:pt x="1369" y="0"/>
                  </a:cubicBezTo>
                  <a:close/>
                </a:path>
              </a:pathLst>
            </a:custGeom>
            <a:solidFill>
              <a:srgbClr val="BF28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48"/>
            <p:cNvSpPr/>
            <p:nvPr/>
          </p:nvSpPr>
          <p:spPr>
            <a:xfrm>
              <a:off x="2089625" y="1989525"/>
              <a:ext cx="53575" cy="57325"/>
            </a:xfrm>
            <a:custGeom>
              <a:avLst/>
              <a:gdLst/>
              <a:ahLst/>
              <a:cxnLst/>
              <a:rect l="l" t="t" r="r" b="b"/>
              <a:pathLst>
                <a:path w="2143" h="2293" extrusionOk="0">
                  <a:moveTo>
                    <a:pt x="639" y="0"/>
                  </a:moveTo>
                  <a:lnTo>
                    <a:pt x="148" y="283"/>
                  </a:lnTo>
                  <a:cubicBezTo>
                    <a:pt x="36" y="349"/>
                    <a:pt x="1" y="438"/>
                    <a:pt x="28" y="523"/>
                  </a:cubicBezTo>
                  <a:cubicBezTo>
                    <a:pt x="17" y="554"/>
                    <a:pt x="17" y="589"/>
                    <a:pt x="28" y="621"/>
                  </a:cubicBezTo>
                  <a:cubicBezTo>
                    <a:pt x="17" y="653"/>
                    <a:pt x="17" y="687"/>
                    <a:pt x="28" y="719"/>
                  </a:cubicBezTo>
                  <a:cubicBezTo>
                    <a:pt x="17" y="751"/>
                    <a:pt x="17" y="786"/>
                    <a:pt x="28" y="817"/>
                  </a:cubicBezTo>
                  <a:cubicBezTo>
                    <a:pt x="17" y="849"/>
                    <a:pt x="17" y="884"/>
                    <a:pt x="28" y="915"/>
                  </a:cubicBezTo>
                  <a:cubicBezTo>
                    <a:pt x="17" y="948"/>
                    <a:pt x="17" y="981"/>
                    <a:pt x="28" y="1014"/>
                  </a:cubicBezTo>
                  <a:cubicBezTo>
                    <a:pt x="1" y="1098"/>
                    <a:pt x="35" y="1188"/>
                    <a:pt x="148" y="1253"/>
                  </a:cubicBezTo>
                  <a:lnTo>
                    <a:pt x="1812" y="2213"/>
                  </a:lnTo>
                  <a:cubicBezTo>
                    <a:pt x="1903" y="2266"/>
                    <a:pt x="2023" y="2293"/>
                    <a:pt x="2143" y="2293"/>
                  </a:cubicBezTo>
                  <a:lnTo>
                    <a:pt x="2143" y="779"/>
                  </a:lnTo>
                  <a:lnTo>
                    <a:pt x="639" y="0"/>
                  </a:lnTo>
                  <a:close/>
                </a:path>
              </a:pathLst>
            </a:custGeom>
            <a:solidFill>
              <a:srgbClr val="E747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48"/>
            <p:cNvSpPr/>
            <p:nvPr/>
          </p:nvSpPr>
          <p:spPr>
            <a:xfrm>
              <a:off x="2088750" y="1976925"/>
              <a:ext cx="89500" cy="50350"/>
            </a:xfrm>
            <a:custGeom>
              <a:avLst/>
              <a:gdLst/>
              <a:ahLst/>
              <a:cxnLst/>
              <a:rect l="l" t="t" r="r" b="b"/>
              <a:pathLst>
                <a:path w="3580" h="2014" extrusionOk="0">
                  <a:moveTo>
                    <a:pt x="1403" y="1"/>
                  </a:moveTo>
                  <a:cubicBezTo>
                    <a:pt x="1284" y="1"/>
                    <a:pt x="1164" y="27"/>
                    <a:pt x="1074" y="80"/>
                  </a:cubicBezTo>
                  <a:lnTo>
                    <a:pt x="183" y="592"/>
                  </a:lnTo>
                  <a:cubicBezTo>
                    <a:pt x="1" y="697"/>
                    <a:pt x="1" y="869"/>
                    <a:pt x="183" y="974"/>
                  </a:cubicBezTo>
                  <a:lnTo>
                    <a:pt x="1847" y="1934"/>
                  </a:lnTo>
                  <a:cubicBezTo>
                    <a:pt x="1939" y="1987"/>
                    <a:pt x="2059" y="2014"/>
                    <a:pt x="2178" y="2014"/>
                  </a:cubicBezTo>
                  <a:cubicBezTo>
                    <a:pt x="2298" y="2014"/>
                    <a:pt x="2417" y="1987"/>
                    <a:pt x="2508" y="1934"/>
                  </a:cubicBezTo>
                  <a:lnTo>
                    <a:pt x="3398" y="1421"/>
                  </a:lnTo>
                  <a:cubicBezTo>
                    <a:pt x="3580" y="1316"/>
                    <a:pt x="3580" y="1146"/>
                    <a:pt x="3398" y="1040"/>
                  </a:cubicBezTo>
                  <a:lnTo>
                    <a:pt x="1734" y="80"/>
                  </a:lnTo>
                  <a:cubicBezTo>
                    <a:pt x="1643" y="27"/>
                    <a:pt x="1523" y="1"/>
                    <a:pt x="1403" y="1"/>
                  </a:cubicBezTo>
                  <a:close/>
                </a:path>
              </a:pathLst>
            </a:custGeom>
            <a:solidFill>
              <a:srgbClr val="FF6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48"/>
            <p:cNvSpPr/>
            <p:nvPr/>
          </p:nvSpPr>
          <p:spPr>
            <a:xfrm>
              <a:off x="2186500" y="2037700"/>
              <a:ext cx="87775" cy="65075"/>
            </a:xfrm>
            <a:custGeom>
              <a:avLst/>
              <a:gdLst/>
              <a:ahLst/>
              <a:cxnLst/>
              <a:rect l="l" t="t" r="r" b="b"/>
              <a:pathLst>
                <a:path w="3511" h="2603" extrusionOk="0">
                  <a:moveTo>
                    <a:pt x="1368" y="0"/>
                  </a:moveTo>
                  <a:cubicBezTo>
                    <a:pt x="1248" y="0"/>
                    <a:pt x="1129" y="26"/>
                    <a:pt x="1037" y="79"/>
                  </a:cubicBezTo>
                  <a:lnTo>
                    <a:pt x="149" y="592"/>
                  </a:lnTo>
                  <a:cubicBezTo>
                    <a:pt x="35" y="658"/>
                    <a:pt x="0" y="747"/>
                    <a:pt x="28" y="832"/>
                  </a:cubicBezTo>
                  <a:cubicBezTo>
                    <a:pt x="17" y="863"/>
                    <a:pt x="17" y="898"/>
                    <a:pt x="28" y="929"/>
                  </a:cubicBezTo>
                  <a:cubicBezTo>
                    <a:pt x="17" y="962"/>
                    <a:pt x="17" y="996"/>
                    <a:pt x="28" y="1028"/>
                  </a:cubicBezTo>
                  <a:cubicBezTo>
                    <a:pt x="17" y="1060"/>
                    <a:pt x="17" y="1095"/>
                    <a:pt x="28" y="1126"/>
                  </a:cubicBezTo>
                  <a:cubicBezTo>
                    <a:pt x="17" y="1157"/>
                    <a:pt x="17" y="1192"/>
                    <a:pt x="28" y="1224"/>
                  </a:cubicBezTo>
                  <a:cubicBezTo>
                    <a:pt x="17" y="1256"/>
                    <a:pt x="17" y="1290"/>
                    <a:pt x="28" y="1323"/>
                  </a:cubicBezTo>
                  <a:cubicBezTo>
                    <a:pt x="2" y="1408"/>
                    <a:pt x="35" y="1498"/>
                    <a:pt x="149" y="1563"/>
                  </a:cubicBezTo>
                  <a:lnTo>
                    <a:pt x="1812" y="2523"/>
                  </a:lnTo>
                  <a:cubicBezTo>
                    <a:pt x="1903" y="2576"/>
                    <a:pt x="2023" y="2603"/>
                    <a:pt x="2143" y="2603"/>
                  </a:cubicBezTo>
                  <a:cubicBezTo>
                    <a:pt x="2262" y="2603"/>
                    <a:pt x="2382" y="2576"/>
                    <a:pt x="2473" y="2523"/>
                  </a:cubicBezTo>
                  <a:lnTo>
                    <a:pt x="3362" y="2011"/>
                  </a:lnTo>
                  <a:cubicBezTo>
                    <a:pt x="3475" y="1945"/>
                    <a:pt x="3509" y="1856"/>
                    <a:pt x="3483" y="1772"/>
                  </a:cubicBezTo>
                  <a:cubicBezTo>
                    <a:pt x="3494" y="1739"/>
                    <a:pt x="3494" y="1705"/>
                    <a:pt x="3483" y="1673"/>
                  </a:cubicBezTo>
                  <a:cubicBezTo>
                    <a:pt x="3494" y="1641"/>
                    <a:pt x="3494" y="1606"/>
                    <a:pt x="3483" y="1575"/>
                  </a:cubicBezTo>
                  <a:cubicBezTo>
                    <a:pt x="3494" y="1544"/>
                    <a:pt x="3494" y="1509"/>
                    <a:pt x="3483" y="1477"/>
                  </a:cubicBezTo>
                  <a:cubicBezTo>
                    <a:pt x="3494" y="1445"/>
                    <a:pt x="3494" y="1411"/>
                    <a:pt x="3483" y="1379"/>
                  </a:cubicBezTo>
                  <a:cubicBezTo>
                    <a:pt x="3494" y="1347"/>
                    <a:pt x="3494" y="1313"/>
                    <a:pt x="3483" y="1281"/>
                  </a:cubicBezTo>
                  <a:cubicBezTo>
                    <a:pt x="3510" y="1196"/>
                    <a:pt x="3475" y="1107"/>
                    <a:pt x="3362" y="1042"/>
                  </a:cubicBezTo>
                  <a:lnTo>
                    <a:pt x="1698" y="79"/>
                  </a:lnTo>
                  <a:cubicBezTo>
                    <a:pt x="1607" y="26"/>
                    <a:pt x="1488" y="0"/>
                    <a:pt x="1368" y="0"/>
                  </a:cubicBezTo>
                  <a:close/>
                </a:path>
              </a:pathLst>
            </a:custGeom>
            <a:solidFill>
              <a:srgbClr val="BF28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48"/>
            <p:cNvSpPr/>
            <p:nvPr/>
          </p:nvSpPr>
          <p:spPr>
            <a:xfrm>
              <a:off x="2186500" y="2045450"/>
              <a:ext cx="53575" cy="57325"/>
            </a:xfrm>
            <a:custGeom>
              <a:avLst/>
              <a:gdLst/>
              <a:ahLst/>
              <a:cxnLst/>
              <a:rect l="l" t="t" r="r" b="b"/>
              <a:pathLst>
                <a:path w="2143" h="2293" extrusionOk="0">
                  <a:moveTo>
                    <a:pt x="640" y="0"/>
                  </a:moveTo>
                  <a:lnTo>
                    <a:pt x="149" y="283"/>
                  </a:lnTo>
                  <a:cubicBezTo>
                    <a:pt x="35" y="349"/>
                    <a:pt x="0" y="438"/>
                    <a:pt x="28" y="523"/>
                  </a:cubicBezTo>
                  <a:cubicBezTo>
                    <a:pt x="17" y="554"/>
                    <a:pt x="17" y="589"/>
                    <a:pt x="28" y="621"/>
                  </a:cubicBezTo>
                  <a:cubicBezTo>
                    <a:pt x="17" y="653"/>
                    <a:pt x="17" y="687"/>
                    <a:pt x="28" y="720"/>
                  </a:cubicBezTo>
                  <a:cubicBezTo>
                    <a:pt x="17" y="751"/>
                    <a:pt x="17" y="786"/>
                    <a:pt x="28" y="817"/>
                  </a:cubicBezTo>
                  <a:cubicBezTo>
                    <a:pt x="17" y="849"/>
                    <a:pt x="17" y="884"/>
                    <a:pt x="28" y="915"/>
                  </a:cubicBezTo>
                  <a:cubicBezTo>
                    <a:pt x="17" y="948"/>
                    <a:pt x="17" y="981"/>
                    <a:pt x="28" y="1014"/>
                  </a:cubicBezTo>
                  <a:cubicBezTo>
                    <a:pt x="0" y="1098"/>
                    <a:pt x="34" y="1188"/>
                    <a:pt x="149" y="1253"/>
                  </a:cubicBezTo>
                  <a:lnTo>
                    <a:pt x="1812" y="2213"/>
                  </a:lnTo>
                  <a:cubicBezTo>
                    <a:pt x="1903" y="2266"/>
                    <a:pt x="2023" y="2293"/>
                    <a:pt x="2142" y="2293"/>
                  </a:cubicBezTo>
                  <a:lnTo>
                    <a:pt x="2142" y="780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rgbClr val="E747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48"/>
            <p:cNvSpPr/>
            <p:nvPr/>
          </p:nvSpPr>
          <p:spPr>
            <a:xfrm>
              <a:off x="2185625" y="2032850"/>
              <a:ext cx="89500" cy="50350"/>
            </a:xfrm>
            <a:custGeom>
              <a:avLst/>
              <a:gdLst/>
              <a:ahLst/>
              <a:cxnLst/>
              <a:rect l="l" t="t" r="r" b="b"/>
              <a:pathLst>
                <a:path w="3580" h="2014" extrusionOk="0">
                  <a:moveTo>
                    <a:pt x="1403" y="1"/>
                  </a:moveTo>
                  <a:cubicBezTo>
                    <a:pt x="1283" y="1"/>
                    <a:pt x="1164" y="27"/>
                    <a:pt x="1072" y="80"/>
                  </a:cubicBezTo>
                  <a:lnTo>
                    <a:pt x="184" y="592"/>
                  </a:lnTo>
                  <a:cubicBezTo>
                    <a:pt x="0" y="697"/>
                    <a:pt x="0" y="869"/>
                    <a:pt x="184" y="974"/>
                  </a:cubicBezTo>
                  <a:lnTo>
                    <a:pt x="1848" y="1934"/>
                  </a:lnTo>
                  <a:cubicBezTo>
                    <a:pt x="1939" y="1987"/>
                    <a:pt x="2058" y="2014"/>
                    <a:pt x="2178" y="2014"/>
                  </a:cubicBezTo>
                  <a:cubicBezTo>
                    <a:pt x="2297" y="2014"/>
                    <a:pt x="2417" y="1987"/>
                    <a:pt x="2508" y="1934"/>
                  </a:cubicBezTo>
                  <a:lnTo>
                    <a:pt x="3397" y="1421"/>
                  </a:lnTo>
                  <a:cubicBezTo>
                    <a:pt x="3579" y="1316"/>
                    <a:pt x="3579" y="1145"/>
                    <a:pt x="3397" y="1040"/>
                  </a:cubicBezTo>
                  <a:lnTo>
                    <a:pt x="1733" y="80"/>
                  </a:lnTo>
                  <a:cubicBezTo>
                    <a:pt x="1642" y="27"/>
                    <a:pt x="1523" y="1"/>
                    <a:pt x="1403" y="1"/>
                  </a:cubicBezTo>
                  <a:close/>
                </a:path>
              </a:pathLst>
            </a:custGeom>
            <a:solidFill>
              <a:srgbClr val="FF6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48"/>
            <p:cNvSpPr/>
            <p:nvPr/>
          </p:nvSpPr>
          <p:spPr>
            <a:xfrm>
              <a:off x="1799050" y="1914675"/>
              <a:ext cx="107125" cy="76275"/>
            </a:xfrm>
            <a:custGeom>
              <a:avLst/>
              <a:gdLst/>
              <a:ahLst/>
              <a:cxnLst/>
              <a:rect l="l" t="t" r="r" b="b"/>
              <a:pathLst>
                <a:path w="4285" h="3051" extrusionOk="0">
                  <a:moveTo>
                    <a:pt x="2142" y="0"/>
                  </a:moveTo>
                  <a:cubicBezTo>
                    <a:pt x="2022" y="0"/>
                    <a:pt x="1903" y="27"/>
                    <a:pt x="1812" y="79"/>
                  </a:cubicBezTo>
                  <a:lnTo>
                    <a:pt x="148" y="1040"/>
                  </a:lnTo>
                  <a:cubicBezTo>
                    <a:pt x="34" y="1106"/>
                    <a:pt x="1" y="1195"/>
                    <a:pt x="27" y="1280"/>
                  </a:cubicBezTo>
                  <a:cubicBezTo>
                    <a:pt x="16" y="1312"/>
                    <a:pt x="16" y="1346"/>
                    <a:pt x="27" y="1377"/>
                  </a:cubicBezTo>
                  <a:cubicBezTo>
                    <a:pt x="16" y="1410"/>
                    <a:pt x="16" y="1444"/>
                    <a:pt x="27" y="1476"/>
                  </a:cubicBezTo>
                  <a:cubicBezTo>
                    <a:pt x="16" y="1508"/>
                    <a:pt x="16" y="1543"/>
                    <a:pt x="27" y="1574"/>
                  </a:cubicBezTo>
                  <a:cubicBezTo>
                    <a:pt x="16" y="1606"/>
                    <a:pt x="16" y="1641"/>
                    <a:pt x="27" y="1672"/>
                  </a:cubicBezTo>
                  <a:cubicBezTo>
                    <a:pt x="16" y="1704"/>
                    <a:pt x="16" y="1738"/>
                    <a:pt x="27" y="1771"/>
                  </a:cubicBezTo>
                  <a:cubicBezTo>
                    <a:pt x="1" y="1855"/>
                    <a:pt x="34" y="1945"/>
                    <a:pt x="148" y="2010"/>
                  </a:cubicBezTo>
                  <a:lnTo>
                    <a:pt x="1812" y="2971"/>
                  </a:lnTo>
                  <a:cubicBezTo>
                    <a:pt x="1903" y="3024"/>
                    <a:pt x="2022" y="3050"/>
                    <a:pt x="2142" y="3050"/>
                  </a:cubicBezTo>
                  <a:cubicBezTo>
                    <a:pt x="2262" y="3050"/>
                    <a:pt x="2381" y="3024"/>
                    <a:pt x="2473" y="2971"/>
                  </a:cubicBezTo>
                  <a:lnTo>
                    <a:pt x="4137" y="2010"/>
                  </a:lnTo>
                  <a:cubicBezTo>
                    <a:pt x="4249" y="1945"/>
                    <a:pt x="4284" y="1855"/>
                    <a:pt x="4258" y="1771"/>
                  </a:cubicBezTo>
                  <a:cubicBezTo>
                    <a:pt x="4267" y="1738"/>
                    <a:pt x="4267" y="1704"/>
                    <a:pt x="4258" y="1672"/>
                  </a:cubicBezTo>
                  <a:cubicBezTo>
                    <a:pt x="4267" y="1641"/>
                    <a:pt x="4267" y="1606"/>
                    <a:pt x="4258" y="1574"/>
                  </a:cubicBezTo>
                  <a:cubicBezTo>
                    <a:pt x="4267" y="1543"/>
                    <a:pt x="4267" y="1508"/>
                    <a:pt x="4258" y="1476"/>
                  </a:cubicBezTo>
                  <a:cubicBezTo>
                    <a:pt x="4267" y="1444"/>
                    <a:pt x="4267" y="1410"/>
                    <a:pt x="4258" y="1379"/>
                  </a:cubicBezTo>
                  <a:cubicBezTo>
                    <a:pt x="4267" y="1346"/>
                    <a:pt x="4267" y="1312"/>
                    <a:pt x="4258" y="1280"/>
                  </a:cubicBezTo>
                  <a:cubicBezTo>
                    <a:pt x="4284" y="1195"/>
                    <a:pt x="4250" y="1106"/>
                    <a:pt x="4137" y="1040"/>
                  </a:cubicBezTo>
                  <a:lnTo>
                    <a:pt x="2473" y="79"/>
                  </a:lnTo>
                  <a:cubicBezTo>
                    <a:pt x="2381" y="27"/>
                    <a:pt x="2262" y="0"/>
                    <a:pt x="2142" y="0"/>
                  </a:cubicBezTo>
                  <a:close/>
                </a:path>
              </a:pathLst>
            </a:custGeom>
            <a:solidFill>
              <a:srgbClr val="BF28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48"/>
            <p:cNvSpPr/>
            <p:nvPr/>
          </p:nvSpPr>
          <p:spPr>
            <a:xfrm>
              <a:off x="1799050" y="1932450"/>
              <a:ext cx="50775" cy="58150"/>
            </a:xfrm>
            <a:custGeom>
              <a:avLst/>
              <a:gdLst/>
              <a:ahLst/>
              <a:cxnLst/>
              <a:rect l="l" t="t" r="r" b="b"/>
              <a:pathLst>
                <a:path w="2031" h="2326" extrusionOk="0">
                  <a:moveTo>
                    <a:pt x="716" y="0"/>
                  </a:moveTo>
                  <a:lnTo>
                    <a:pt x="148" y="329"/>
                  </a:lnTo>
                  <a:cubicBezTo>
                    <a:pt x="34" y="394"/>
                    <a:pt x="1" y="484"/>
                    <a:pt x="27" y="569"/>
                  </a:cubicBezTo>
                  <a:cubicBezTo>
                    <a:pt x="18" y="600"/>
                    <a:pt x="18" y="634"/>
                    <a:pt x="27" y="666"/>
                  </a:cubicBezTo>
                  <a:cubicBezTo>
                    <a:pt x="18" y="698"/>
                    <a:pt x="18" y="733"/>
                    <a:pt x="27" y="764"/>
                  </a:cubicBezTo>
                  <a:cubicBezTo>
                    <a:pt x="18" y="797"/>
                    <a:pt x="18" y="831"/>
                    <a:pt x="27" y="862"/>
                  </a:cubicBezTo>
                  <a:cubicBezTo>
                    <a:pt x="18" y="895"/>
                    <a:pt x="18" y="928"/>
                    <a:pt x="27" y="961"/>
                  </a:cubicBezTo>
                  <a:cubicBezTo>
                    <a:pt x="18" y="992"/>
                    <a:pt x="18" y="1027"/>
                    <a:pt x="27" y="1059"/>
                  </a:cubicBezTo>
                  <a:cubicBezTo>
                    <a:pt x="1" y="1143"/>
                    <a:pt x="34" y="1234"/>
                    <a:pt x="148" y="1299"/>
                  </a:cubicBezTo>
                  <a:lnTo>
                    <a:pt x="1812" y="2259"/>
                  </a:lnTo>
                  <a:cubicBezTo>
                    <a:pt x="1874" y="2295"/>
                    <a:pt x="1951" y="2315"/>
                    <a:pt x="2030" y="2326"/>
                  </a:cubicBezTo>
                  <a:lnTo>
                    <a:pt x="2030" y="548"/>
                  </a:lnTo>
                  <a:lnTo>
                    <a:pt x="716" y="0"/>
                  </a:lnTo>
                  <a:close/>
                </a:path>
              </a:pathLst>
            </a:custGeom>
            <a:solidFill>
              <a:srgbClr val="E747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48"/>
            <p:cNvSpPr/>
            <p:nvPr/>
          </p:nvSpPr>
          <p:spPr>
            <a:xfrm>
              <a:off x="1798175" y="1909825"/>
              <a:ext cx="108875" cy="61550"/>
            </a:xfrm>
            <a:custGeom>
              <a:avLst/>
              <a:gdLst/>
              <a:ahLst/>
              <a:cxnLst/>
              <a:rect l="l" t="t" r="r" b="b"/>
              <a:pathLst>
                <a:path w="4355" h="2462" extrusionOk="0">
                  <a:moveTo>
                    <a:pt x="2177" y="0"/>
                  </a:moveTo>
                  <a:cubicBezTo>
                    <a:pt x="2057" y="0"/>
                    <a:pt x="1938" y="26"/>
                    <a:pt x="1847" y="79"/>
                  </a:cubicBezTo>
                  <a:lnTo>
                    <a:pt x="183" y="1039"/>
                  </a:lnTo>
                  <a:cubicBezTo>
                    <a:pt x="1" y="1146"/>
                    <a:pt x="1" y="1316"/>
                    <a:pt x="183" y="1421"/>
                  </a:cubicBezTo>
                  <a:lnTo>
                    <a:pt x="1847" y="2382"/>
                  </a:lnTo>
                  <a:cubicBezTo>
                    <a:pt x="1938" y="2435"/>
                    <a:pt x="2057" y="2461"/>
                    <a:pt x="2177" y="2461"/>
                  </a:cubicBezTo>
                  <a:cubicBezTo>
                    <a:pt x="2297" y="2461"/>
                    <a:pt x="2416" y="2435"/>
                    <a:pt x="2508" y="2382"/>
                  </a:cubicBezTo>
                  <a:lnTo>
                    <a:pt x="4172" y="1422"/>
                  </a:lnTo>
                  <a:cubicBezTo>
                    <a:pt x="4354" y="1316"/>
                    <a:pt x="4354" y="1146"/>
                    <a:pt x="4172" y="1039"/>
                  </a:cubicBezTo>
                  <a:lnTo>
                    <a:pt x="2508" y="79"/>
                  </a:lnTo>
                  <a:cubicBezTo>
                    <a:pt x="2416" y="26"/>
                    <a:pt x="2297" y="0"/>
                    <a:pt x="2177" y="0"/>
                  </a:cubicBezTo>
                  <a:close/>
                </a:path>
              </a:pathLst>
            </a:custGeom>
            <a:solidFill>
              <a:srgbClr val="FF6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48"/>
            <p:cNvSpPr/>
            <p:nvPr/>
          </p:nvSpPr>
          <p:spPr>
            <a:xfrm>
              <a:off x="1895925" y="1970600"/>
              <a:ext cx="107100" cy="76250"/>
            </a:xfrm>
            <a:custGeom>
              <a:avLst/>
              <a:gdLst/>
              <a:ahLst/>
              <a:cxnLst/>
              <a:rect l="l" t="t" r="r" b="b"/>
              <a:pathLst>
                <a:path w="4284" h="3050" extrusionOk="0">
                  <a:moveTo>
                    <a:pt x="2142" y="0"/>
                  </a:moveTo>
                  <a:cubicBezTo>
                    <a:pt x="2022" y="0"/>
                    <a:pt x="1902" y="27"/>
                    <a:pt x="1811" y="79"/>
                  </a:cubicBezTo>
                  <a:lnTo>
                    <a:pt x="147" y="1040"/>
                  </a:lnTo>
                  <a:cubicBezTo>
                    <a:pt x="34" y="1106"/>
                    <a:pt x="0" y="1195"/>
                    <a:pt x="27" y="1280"/>
                  </a:cubicBezTo>
                  <a:cubicBezTo>
                    <a:pt x="16" y="1311"/>
                    <a:pt x="16" y="1346"/>
                    <a:pt x="27" y="1378"/>
                  </a:cubicBezTo>
                  <a:cubicBezTo>
                    <a:pt x="16" y="1410"/>
                    <a:pt x="16" y="1444"/>
                    <a:pt x="27" y="1476"/>
                  </a:cubicBezTo>
                  <a:cubicBezTo>
                    <a:pt x="16" y="1508"/>
                    <a:pt x="16" y="1543"/>
                    <a:pt x="27" y="1574"/>
                  </a:cubicBezTo>
                  <a:cubicBezTo>
                    <a:pt x="16" y="1606"/>
                    <a:pt x="16" y="1641"/>
                    <a:pt x="27" y="1672"/>
                  </a:cubicBezTo>
                  <a:cubicBezTo>
                    <a:pt x="16" y="1705"/>
                    <a:pt x="16" y="1738"/>
                    <a:pt x="27" y="1771"/>
                  </a:cubicBezTo>
                  <a:cubicBezTo>
                    <a:pt x="0" y="1855"/>
                    <a:pt x="34" y="1945"/>
                    <a:pt x="147" y="2010"/>
                  </a:cubicBezTo>
                  <a:lnTo>
                    <a:pt x="1811" y="2970"/>
                  </a:lnTo>
                  <a:cubicBezTo>
                    <a:pt x="1902" y="3023"/>
                    <a:pt x="2022" y="3050"/>
                    <a:pt x="2142" y="3050"/>
                  </a:cubicBezTo>
                  <a:cubicBezTo>
                    <a:pt x="2262" y="3050"/>
                    <a:pt x="2381" y="3023"/>
                    <a:pt x="2472" y="2970"/>
                  </a:cubicBezTo>
                  <a:lnTo>
                    <a:pt x="4136" y="2010"/>
                  </a:lnTo>
                  <a:cubicBezTo>
                    <a:pt x="4250" y="1945"/>
                    <a:pt x="4284" y="1855"/>
                    <a:pt x="4257" y="1771"/>
                  </a:cubicBezTo>
                  <a:cubicBezTo>
                    <a:pt x="4268" y="1738"/>
                    <a:pt x="4268" y="1705"/>
                    <a:pt x="4257" y="1672"/>
                  </a:cubicBezTo>
                  <a:cubicBezTo>
                    <a:pt x="4268" y="1641"/>
                    <a:pt x="4268" y="1606"/>
                    <a:pt x="4257" y="1574"/>
                  </a:cubicBezTo>
                  <a:cubicBezTo>
                    <a:pt x="4268" y="1543"/>
                    <a:pt x="4268" y="1508"/>
                    <a:pt x="4257" y="1476"/>
                  </a:cubicBezTo>
                  <a:cubicBezTo>
                    <a:pt x="4268" y="1444"/>
                    <a:pt x="4268" y="1410"/>
                    <a:pt x="4257" y="1378"/>
                  </a:cubicBezTo>
                  <a:cubicBezTo>
                    <a:pt x="4268" y="1346"/>
                    <a:pt x="4268" y="1311"/>
                    <a:pt x="4257" y="1280"/>
                  </a:cubicBezTo>
                  <a:cubicBezTo>
                    <a:pt x="4284" y="1195"/>
                    <a:pt x="4250" y="1106"/>
                    <a:pt x="4136" y="1040"/>
                  </a:cubicBezTo>
                  <a:lnTo>
                    <a:pt x="2472" y="79"/>
                  </a:lnTo>
                  <a:cubicBezTo>
                    <a:pt x="2381" y="27"/>
                    <a:pt x="2262" y="0"/>
                    <a:pt x="2142" y="0"/>
                  </a:cubicBezTo>
                  <a:close/>
                </a:path>
              </a:pathLst>
            </a:custGeom>
            <a:solidFill>
              <a:srgbClr val="BF28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48"/>
            <p:cNvSpPr/>
            <p:nvPr/>
          </p:nvSpPr>
          <p:spPr>
            <a:xfrm>
              <a:off x="1895875" y="1988375"/>
              <a:ext cx="50800" cy="58150"/>
            </a:xfrm>
            <a:custGeom>
              <a:avLst/>
              <a:gdLst/>
              <a:ahLst/>
              <a:cxnLst/>
              <a:rect l="l" t="t" r="r" b="b"/>
              <a:pathLst>
                <a:path w="2032" h="2326" extrusionOk="0">
                  <a:moveTo>
                    <a:pt x="718" y="0"/>
                  </a:moveTo>
                  <a:lnTo>
                    <a:pt x="149" y="329"/>
                  </a:lnTo>
                  <a:cubicBezTo>
                    <a:pt x="36" y="394"/>
                    <a:pt x="2" y="484"/>
                    <a:pt x="29" y="569"/>
                  </a:cubicBezTo>
                  <a:cubicBezTo>
                    <a:pt x="18" y="600"/>
                    <a:pt x="18" y="635"/>
                    <a:pt x="29" y="667"/>
                  </a:cubicBezTo>
                  <a:cubicBezTo>
                    <a:pt x="18" y="699"/>
                    <a:pt x="18" y="733"/>
                    <a:pt x="29" y="764"/>
                  </a:cubicBezTo>
                  <a:cubicBezTo>
                    <a:pt x="18" y="797"/>
                    <a:pt x="18" y="831"/>
                    <a:pt x="29" y="863"/>
                  </a:cubicBezTo>
                  <a:cubicBezTo>
                    <a:pt x="18" y="895"/>
                    <a:pt x="18" y="930"/>
                    <a:pt x="29" y="961"/>
                  </a:cubicBezTo>
                  <a:cubicBezTo>
                    <a:pt x="18" y="992"/>
                    <a:pt x="18" y="1027"/>
                    <a:pt x="29" y="1059"/>
                  </a:cubicBezTo>
                  <a:cubicBezTo>
                    <a:pt x="1" y="1143"/>
                    <a:pt x="36" y="1234"/>
                    <a:pt x="149" y="1299"/>
                  </a:cubicBezTo>
                  <a:lnTo>
                    <a:pt x="1813" y="2259"/>
                  </a:lnTo>
                  <a:cubicBezTo>
                    <a:pt x="1876" y="2295"/>
                    <a:pt x="1952" y="2315"/>
                    <a:pt x="2032" y="2326"/>
                  </a:cubicBezTo>
                  <a:lnTo>
                    <a:pt x="2032" y="549"/>
                  </a:lnTo>
                  <a:lnTo>
                    <a:pt x="718" y="0"/>
                  </a:lnTo>
                  <a:close/>
                </a:path>
              </a:pathLst>
            </a:custGeom>
            <a:solidFill>
              <a:srgbClr val="E747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48"/>
            <p:cNvSpPr/>
            <p:nvPr/>
          </p:nvSpPr>
          <p:spPr>
            <a:xfrm>
              <a:off x="1895050" y="1965750"/>
              <a:ext cx="108850" cy="61550"/>
            </a:xfrm>
            <a:custGeom>
              <a:avLst/>
              <a:gdLst/>
              <a:ahLst/>
              <a:cxnLst/>
              <a:rect l="l" t="t" r="r" b="b"/>
              <a:pathLst>
                <a:path w="4354" h="2462" extrusionOk="0">
                  <a:moveTo>
                    <a:pt x="2176" y="0"/>
                  </a:moveTo>
                  <a:cubicBezTo>
                    <a:pt x="2057" y="0"/>
                    <a:pt x="1937" y="26"/>
                    <a:pt x="1846" y="79"/>
                  </a:cubicBezTo>
                  <a:lnTo>
                    <a:pt x="182" y="1039"/>
                  </a:lnTo>
                  <a:cubicBezTo>
                    <a:pt x="0" y="1146"/>
                    <a:pt x="0" y="1316"/>
                    <a:pt x="182" y="1422"/>
                  </a:cubicBezTo>
                  <a:lnTo>
                    <a:pt x="1846" y="2382"/>
                  </a:lnTo>
                  <a:cubicBezTo>
                    <a:pt x="1937" y="2435"/>
                    <a:pt x="2057" y="2461"/>
                    <a:pt x="2177" y="2461"/>
                  </a:cubicBezTo>
                  <a:cubicBezTo>
                    <a:pt x="2297" y="2461"/>
                    <a:pt x="2416" y="2435"/>
                    <a:pt x="2507" y="2382"/>
                  </a:cubicBezTo>
                  <a:lnTo>
                    <a:pt x="4171" y="1422"/>
                  </a:lnTo>
                  <a:cubicBezTo>
                    <a:pt x="4354" y="1316"/>
                    <a:pt x="4354" y="1146"/>
                    <a:pt x="4171" y="1039"/>
                  </a:cubicBezTo>
                  <a:lnTo>
                    <a:pt x="2507" y="79"/>
                  </a:lnTo>
                  <a:cubicBezTo>
                    <a:pt x="2416" y="26"/>
                    <a:pt x="2296" y="0"/>
                    <a:pt x="2176" y="0"/>
                  </a:cubicBezTo>
                  <a:close/>
                </a:path>
              </a:pathLst>
            </a:custGeom>
            <a:solidFill>
              <a:srgbClr val="FF6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48"/>
            <p:cNvSpPr/>
            <p:nvPr/>
          </p:nvSpPr>
          <p:spPr>
            <a:xfrm>
              <a:off x="1992775" y="2026525"/>
              <a:ext cx="107150" cy="76250"/>
            </a:xfrm>
            <a:custGeom>
              <a:avLst/>
              <a:gdLst/>
              <a:ahLst/>
              <a:cxnLst/>
              <a:rect l="l" t="t" r="r" b="b"/>
              <a:pathLst>
                <a:path w="4286" h="3050" extrusionOk="0">
                  <a:moveTo>
                    <a:pt x="2143" y="1"/>
                  </a:moveTo>
                  <a:cubicBezTo>
                    <a:pt x="2023" y="1"/>
                    <a:pt x="1904" y="27"/>
                    <a:pt x="1813" y="79"/>
                  </a:cubicBezTo>
                  <a:lnTo>
                    <a:pt x="149" y="1040"/>
                  </a:lnTo>
                  <a:cubicBezTo>
                    <a:pt x="36" y="1106"/>
                    <a:pt x="1" y="1195"/>
                    <a:pt x="28" y="1280"/>
                  </a:cubicBezTo>
                  <a:cubicBezTo>
                    <a:pt x="17" y="1311"/>
                    <a:pt x="17" y="1346"/>
                    <a:pt x="28" y="1378"/>
                  </a:cubicBezTo>
                  <a:cubicBezTo>
                    <a:pt x="17" y="1410"/>
                    <a:pt x="17" y="1444"/>
                    <a:pt x="28" y="1477"/>
                  </a:cubicBezTo>
                  <a:cubicBezTo>
                    <a:pt x="17" y="1508"/>
                    <a:pt x="17" y="1542"/>
                    <a:pt x="28" y="1574"/>
                  </a:cubicBezTo>
                  <a:cubicBezTo>
                    <a:pt x="17" y="1606"/>
                    <a:pt x="17" y="1641"/>
                    <a:pt x="28" y="1672"/>
                  </a:cubicBezTo>
                  <a:cubicBezTo>
                    <a:pt x="17" y="1705"/>
                    <a:pt x="17" y="1738"/>
                    <a:pt x="28" y="1771"/>
                  </a:cubicBezTo>
                  <a:cubicBezTo>
                    <a:pt x="1" y="1855"/>
                    <a:pt x="34" y="1945"/>
                    <a:pt x="149" y="2010"/>
                  </a:cubicBezTo>
                  <a:lnTo>
                    <a:pt x="1813" y="2970"/>
                  </a:lnTo>
                  <a:cubicBezTo>
                    <a:pt x="1904" y="3023"/>
                    <a:pt x="2023" y="3050"/>
                    <a:pt x="2143" y="3050"/>
                  </a:cubicBezTo>
                  <a:cubicBezTo>
                    <a:pt x="2262" y="3050"/>
                    <a:pt x="2382" y="3023"/>
                    <a:pt x="2473" y="2970"/>
                  </a:cubicBezTo>
                  <a:lnTo>
                    <a:pt x="4137" y="2010"/>
                  </a:lnTo>
                  <a:cubicBezTo>
                    <a:pt x="4250" y="1945"/>
                    <a:pt x="4285" y="1855"/>
                    <a:pt x="4257" y="1771"/>
                  </a:cubicBezTo>
                  <a:cubicBezTo>
                    <a:pt x="4268" y="1738"/>
                    <a:pt x="4268" y="1705"/>
                    <a:pt x="4257" y="1672"/>
                  </a:cubicBezTo>
                  <a:cubicBezTo>
                    <a:pt x="4268" y="1641"/>
                    <a:pt x="4268" y="1606"/>
                    <a:pt x="4257" y="1574"/>
                  </a:cubicBezTo>
                  <a:cubicBezTo>
                    <a:pt x="4268" y="1543"/>
                    <a:pt x="4268" y="1508"/>
                    <a:pt x="4257" y="1477"/>
                  </a:cubicBezTo>
                  <a:cubicBezTo>
                    <a:pt x="4268" y="1444"/>
                    <a:pt x="4268" y="1410"/>
                    <a:pt x="4257" y="1378"/>
                  </a:cubicBezTo>
                  <a:cubicBezTo>
                    <a:pt x="4268" y="1346"/>
                    <a:pt x="4268" y="1311"/>
                    <a:pt x="4257" y="1280"/>
                  </a:cubicBezTo>
                  <a:cubicBezTo>
                    <a:pt x="4285" y="1195"/>
                    <a:pt x="4250" y="1106"/>
                    <a:pt x="4137" y="1040"/>
                  </a:cubicBezTo>
                  <a:lnTo>
                    <a:pt x="2473" y="79"/>
                  </a:lnTo>
                  <a:cubicBezTo>
                    <a:pt x="2382" y="27"/>
                    <a:pt x="2262" y="1"/>
                    <a:pt x="2143" y="1"/>
                  </a:cubicBezTo>
                  <a:close/>
                </a:path>
              </a:pathLst>
            </a:custGeom>
            <a:solidFill>
              <a:srgbClr val="BF28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48"/>
            <p:cNvSpPr/>
            <p:nvPr/>
          </p:nvSpPr>
          <p:spPr>
            <a:xfrm>
              <a:off x="1992775" y="2044300"/>
              <a:ext cx="50800" cy="58175"/>
            </a:xfrm>
            <a:custGeom>
              <a:avLst/>
              <a:gdLst/>
              <a:ahLst/>
              <a:cxnLst/>
              <a:rect l="l" t="t" r="r" b="b"/>
              <a:pathLst>
                <a:path w="2032" h="2327" extrusionOk="0">
                  <a:moveTo>
                    <a:pt x="716" y="1"/>
                  </a:moveTo>
                  <a:lnTo>
                    <a:pt x="149" y="329"/>
                  </a:lnTo>
                  <a:cubicBezTo>
                    <a:pt x="36" y="395"/>
                    <a:pt x="1" y="484"/>
                    <a:pt x="28" y="569"/>
                  </a:cubicBezTo>
                  <a:cubicBezTo>
                    <a:pt x="17" y="600"/>
                    <a:pt x="17" y="635"/>
                    <a:pt x="28" y="667"/>
                  </a:cubicBezTo>
                  <a:cubicBezTo>
                    <a:pt x="17" y="699"/>
                    <a:pt x="17" y="733"/>
                    <a:pt x="28" y="766"/>
                  </a:cubicBezTo>
                  <a:cubicBezTo>
                    <a:pt x="17" y="797"/>
                    <a:pt x="17" y="831"/>
                    <a:pt x="28" y="863"/>
                  </a:cubicBezTo>
                  <a:cubicBezTo>
                    <a:pt x="17" y="895"/>
                    <a:pt x="17" y="930"/>
                    <a:pt x="28" y="961"/>
                  </a:cubicBezTo>
                  <a:cubicBezTo>
                    <a:pt x="17" y="994"/>
                    <a:pt x="17" y="1027"/>
                    <a:pt x="28" y="1060"/>
                  </a:cubicBezTo>
                  <a:cubicBezTo>
                    <a:pt x="1" y="1144"/>
                    <a:pt x="36" y="1234"/>
                    <a:pt x="149" y="1299"/>
                  </a:cubicBezTo>
                  <a:lnTo>
                    <a:pt x="1813" y="2259"/>
                  </a:lnTo>
                  <a:cubicBezTo>
                    <a:pt x="1874" y="2296"/>
                    <a:pt x="1952" y="2315"/>
                    <a:pt x="2031" y="2327"/>
                  </a:cubicBezTo>
                  <a:lnTo>
                    <a:pt x="2030" y="550"/>
                  </a:lnTo>
                  <a:lnTo>
                    <a:pt x="716" y="1"/>
                  </a:lnTo>
                  <a:close/>
                </a:path>
              </a:pathLst>
            </a:custGeom>
            <a:solidFill>
              <a:srgbClr val="E747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48"/>
            <p:cNvSpPr/>
            <p:nvPr/>
          </p:nvSpPr>
          <p:spPr>
            <a:xfrm>
              <a:off x="1991900" y="2021675"/>
              <a:ext cx="108850" cy="61550"/>
            </a:xfrm>
            <a:custGeom>
              <a:avLst/>
              <a:gdLst/>
              <a:ahLst/>
              <a:cxnLst/>
              <a:rect l="l" t="t" r="r" b="b"/>
              <a:pathLst>
                <a:path w="4354" h="2462" extrusionOk="0">
                  <a:moveTo>
                    <a:pt x="2177" y="0"/>
                  </a:moveTo>
                  <a:cubicBezTo>
                    <a:pt x="2058" y="0"/>
                    <a:pt x="1938" y="27"/>
                    <a:pt x="1848" y="79"/>
                  </a:cubicBezTo>
                  <a:lnTo>
                    <a:pt x="184" y="1039"/>
                  </a:lnTo>
                  <a:cubicBezTo>
                    <a:pt x="1" y="1144"/>
                    <a:pt x="1" y="1316"/>
                    <a:pt x="184" y="1421"/>
                  </a:cubicBezTo>
                  <a:lnTo>
                    <a:pt x="1847" y="2382"/>
                  </a:lnTo>
                  <a:cubicBezTo>
                    <a:pt x="1938" y="2435"/>
                    <a:pt x="2058" y="2461"/>
                    <a:pt x="2178" y="2461"/>
                  </a:cubicBezTo>
                  <a:cubicBezTo>
                    <a:pt x="2297" y="2461"/>
                    <a:pt x="2417" y="2435"/>
                    <a:pt x="2508" y="2382"/>
                  </a:cubicBezTo>
                  <a:lnTo>
                    <a:pt x="4172" y="1422"/>
                  </a:lnTo>
                  <a:cubicBezTo>
                    <a:pt x="4354" y="1316"/>
                    <a:pt x="4354" y="1146"/>
                    <a:pt x="4172" y="1039"/>
                  </a:cubicBezTo>
                  <a:lnTo>
                    <a:pt x="2508" y="79"/>
                  </a:lnTo>
                  <a:cubicBezTo>
                    <a:pt x="2417" y="27"/>
                    <a:pt x="2297" y="0"/>
                    <a:pt x="2177" y="0"/>
                  </a:cubicBezTo>
                  <a:close/>
                </a:path>
              </a:pathLst>
            </a:custGeom>
            <a:solidFill>
              <a:srgbClr val="FF6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48"/>
            <p:cNvSpPr/>
            <p:nvPr/>
          </p:nvSpPr>
          <p:spPr>
            <a:xfrm>
              <a:off x="2089625" y="2082425"/>
              <a:ext cx="107150" cy="76300"/>
            </a:xfrm>
            <a:custGeom>
              <a:avLst/>
              <a:gdLst/>
              <a:ahLst/>
              <a:cxnLst/>
              <a:rect l="l" t="t" r="r" b="b"/>
              <a:pathLst>
                <a:path w="4286" h="3052" extrusionOk="0">
                  <a:moveTo>
                    <a:pt x="2143" y="1"/>
                  </a:moveTo>
                  <a:cubicBezTo>
                    <a:pt x="2024" y="1"/>
                    <a:pt x="1904" y="27"/>
                    <a:pt x="1813" y="80"/>
                  </a:cubicBezTo>
                  <a:lnTo>
                    <a:pt x="149" y="1041"/>
                  </a:lnTo>
                  <a:cubicBezTo>
                    <a:pt x="36" y="1106"/>
                    <a:pt x="1" y="1196"/>
                    <a:pt x="29" y="1281"/>
                  </a:cubicBezTo>
                  <a:cubicBezTo>
                    <a:pt x="18" y="1312"/>
                    <a:pt x="18" y="1347"/>
                    <a:pt x="29" y="1379"/>
                  </a:cubicBezTo>
                  <a:cubicBezTo>
                    <a:pt x="18" y="1411"/>
                    <a:pt x="18" y="1445"/>
                    <a:pt x="29" y="1476"/>
                  </a:cubicBezTo>
                  <a:cubicBezTo>
                    <a:pt x="18" y="1509"/>
                    <a:pt x="18" y="1543"/>
                    <a:pt x="29" y="1575"/>
                  </a:cubicBezTo>
                  <a:cubicBezTo>
                    <a:pt x="18" y="1607"/>
                    <a:pt x="18" y="1642"/>
                    <a:pt x="29" y="1673"/>
                  </a:cubicBezTo>
                  <a:cubicBezTo>
                    <a:pt x="18" y="1706"/>
                    <a:pt x="18" y="1739"/>
                    <a:pt x="29" y="1771"/>
                  </a:cubicBezTo>
                  <a:cubicBezTo>
                    <a:pt x="1" y="1857"/>
                    <a:pt x="36" y="1946"/>
                    <a:pt x="148" y="2011"/>
                  </a:cubicBezTo>
                  <a:lnTo>
                    <a:pt x="1812" y="2971"/>
                  </a:lnTo>
                  <a:cubicBezTo>
                    <a:pt x="1904" y="3025"/>
                    <a:pt x="2024" y="3051"/>
                    <a:pt x="2143" y="3051"/>
                  </a:cubicBezTo>
                  <a:cubicBezTo>
                    <a:pt x="2263" y="3051"/>
                    <a:pt x="2382" y="3025"/>
                    <a:pt x="2473" y="2971"/>
                  </a:cubicBezTo>
                  <a:lnTo>
                    <a:pt x="4137" y="2011"/>
                  </a:lnTo>
                  <a:cubicBezTo>
                    <a:pt x="4251" y="1946"/>
                    <a:pt x="4284" y="1857"/>
                    <a:pt x="4258" y="1771"/>
                  </a:cubicBezTo>
                  <a:cubicBezTo>
                    <a:pt x="4269" y="1739"/>
                    <a:pt x="4269" y="1706"/>
                    <a:pt x="4258" y="1673"/>
                  </a:cubicBezTo>
                  <a:cubicBezTo>
                    <a:pt x="4269" y="1642"/>
                    <a:pt x="4269" y="1607"/>
                    <a:pt x="4258" y="1575"/>
                  </a:cubicBezTo>
                  <a:cubicBezTo>
                    <a:pt x="4269" y="1543"/>
                    <a:pt x="4269" y="1509"/>
                    <a:pt x="4258" y="1478"/>
                  </a:cubicBezTo>
                  <a:cubicBezTo>
                    <a:pt x="4269" y="1445"/>
                    <a:pt x="4269" y="1411"/>
                    <a:pt x="4258" y="1379"/>
                  </a:cubicBezTo>
                  <a:cubicBezTo>
                    <a:pt x="4269" y="1347"/>
                    <a:pt x="4269" y="1312"/>
                    <a:pt x="4258" y="1281"/>
                  </a:cubicBezTo>
                  <a:cubicBezTo>
                    <a:pt x="4286" y="1196"/>
                    <a:pt x="4251" y="1106"/>
                    <a:pt x="4137" y="1041"/>
                  </a:cubicBezTo>
                  <a:lnTo>
                    <a:pt x="2473" y="80"/>
                  </a:lnTo>
                  <a:cubicBezTo>
                    <a:pt x="2382" y="27"/>
                    <a:pt x="2263" y="1"/>
                    <a:pt x="2143" y="1"/>
                  </a:cubicBezTo>
                  <a:close/>
                </a:path>
              </a:pathLst>
            </a:custGeom>
            <a:solidFill>
              <a:srgbClr val="BF28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48"/>
            <p:cNvSpPr/>
            <p:nvPr/>
          </p:nvSpPr>
          <p:spPr>
            <a:xfrm>
              <a:off x="2089625" y="2100250"/>
              <a:ext cx="50775" cy="58150"/>
            </a:xfrm>
            <a:custGeom>
              <a:avLst/>
              <a:gdLst/>
              <a:ahLst/>
              <a:cxnLst/>
              <a:rect l="l" t="t" r="r" b="b"/>
              <a:pathLst>
                <a:path w="2031" h="2326" extrusionOk="0">
                  <a:moveTo>
                    <a:pt x="716" y="1"/>
                  </a:moveTo>
                  <a:lnTo>
                    <a:pt x="148" y="329"/>
                  </a:lnTo>
                  <a:cubicBezTo>
                    <a:pt x="36" y="394"/>
                    <a:pt x="1" y="483"/>
                    <a:pt x="28" y="568"/>
                  </a:cubicBezTo>
                  <a:cubicBezTo>
                    <a:pt x="18" y="601"/>
                    <a:pt x="18" y="634"/>
                    <a:pt x="28" y="666"/>
                  </a:cubicBezTo>
                  <a:cubicBezTo>
                    <a:pt x="18" y="698"/>
                    <a:pt x="18" y="732"/>
                    <a:pt x="28" y="765"/>
                  </a:cubicBezTo>
                  <a:cubicBezTo>
                    <a:pt x="18" y="796"/>
                    <a:pt x="18" y="831"/>
                    <a:pt x="28" y="862"/>
                  </a:cubicBezTo>
                  <a:cubicBezTo>
                    <a:pt x="18" y="894"/>
                    <a:pt x="18" y="929"/>
                    <a:pt x="28" y="960"/>
                  </a:cubicBezTo>
                  <a:cubicBezTo>
                    <a:pt x="18" y="993"/>
                    <a:pt x="18" y="1026"/>
                    <a:pt x="28" y="1059"/>
                  </a:cubicBezTo>
                  <a:cubicBezTo>
                    <a:pt x="1" y="1144"/>
                    <a:pt x="35" y="1233"/>
                    <a:pt x="148" y="1298"/>
                  </a:cubicBezTo>
                  <a:lnTo>
                    <a:pt x="1812" y="2260"/>
                  </a:lnTo>
                  <a:cubicBezTo>
                    <a:pt x="1875" y="2295"/>
                    <a:pt x="1951" y="2314"/>
                    <a:pt x="2030" y="2326"/>
                  </a:cubicBezTo>
                  <a:lnTo>
                    <a:pt x="2030" y="549"/>
                  </a:lnTo>
                  <a:lnTo>
                    <a:pt x="716" y="1"/>
                  </a:lnTo>
                  <a:close/>
                </a:path>
              </a:pathLst>
            </a:custGeom>
            <a:solidFill>
              <a:srgbClr val="E747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48"/>
            <p:cNvSpPr/>
            <p:nvPr/>
          </p:nvSpPr>
          <p:spPr>
            <a:xfrm>
              <a:off x="2088750" y="2077600"/>
              <a:ext cx="108875" cy="61550"/>
            </a:xfrm>
            <a:custGeom>
              <a:avLst/>
              <a:gdLst/>
              <a:ahLst/>
              <a:cxnLst/>
              <a:rect l="l" t="t" r="r" b="b"/>
              <a:pathLst>
                <a:path w="4355" h="2462" extrusionOk="0">
                  <a:moveTo>
                    <a:pt x="2178" y="0"/>
                  </a:moveTo>
                  <a:cubicBezTo>
                    <a:pt x="2059" y="0"/>
                    <a:pt x="1939" y="27"/>
                    <a:pt x="1847" y="79"/>
                  </a:cubicBezTo>
                  <a:lnTo>
                    <a:pt x="183" y="1040"/>
                  </a:lnTo>
                  <a:cubicBezTo>
                    <a:pt x="1" y="1145"/>
                    <a:pt x="1" y="1316"/>
                    <a:pt x="183" y="1421"/>
                  </a:cubicBezTo>
                  <a:lnTo>
                    <a:pt x="1847" y="2383"/>
                  </a:lnTo>
                  <a:cubicBezTo>
                    <a:pt x="1939" y="2435"/>
                    <a:pt x="2059" y="2461"/>
                    <a:pt x="2178" y="2461"/>
                  </a:cubicBezTo>
                  <a:cubicBezTo>
                    <a:pt x="2298" y="2461"/>
                    <a:pt x="2417" y="2435"/>
                    <a:pt x="2508" y="2383"/>
                  </a:cubicBezTo>
                  <a:lnTo>
                    <a:pt x="4172" y="1421"/>
                  </a:lnTo>
                  <a:cubicBezTo>
                    <a:pt x="4354" y="1316"/>
                    <a:pt x="4354" y="1146"/>
                    <a:pt x="4172" y="1040"/>
                  </a:cubicBezTo>
                  <a:lnTo>
                    <a:pt x="2508" y="79"/>
                  </a:lnTo>
                  <a:cubicBezTo>
                    <a:pt x="2417" y="27"/>
                    <a:pt x="2298" y="0"/>
                    <a:pt x="2178" y="0"/>
                  </a:cubicBezTo>
                  <a:close/>
                </a:path>
              </a:pathLst>
            </a:custGeom>
            <a:solidFill>
              <a:srgbClr val="FF6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48"/>
            <p:cNvSpPr/>
            <p:nvPr/>
          </p:nvSpPr>
          <p:spPr>
            <a:xfrm>
              <a:off x="1712050" y="1965000"/>
              <a:ext cx="107150" cy="76250"/>
            </a:xfrm>
            <a:custGeom>
              <a:avLst/>
              <a:gdLst/>
              <a:ahLst/>
              <a:cxnLst/>
              <a:rect l="l" t="t" r="r" b="b"/>
              <a:pathLst>
                <a:path w="4286" h="3050" extrusionOk="0">
                  <a:moveTo>
                    <a:pt x="2142" y="0"/>
                  </a:moveTo>
                  <a:cubicBezTo>
                    <a:pt x="2023" y="0"/>
                    <a:pt x="1903" y="27"/>
                    <a:pt x="1812" y="80"/>
                  </a:cubicBezTo>
                  <a:lnTo>
                    <a:pt x="148" y="1040"/>
                  </a:lnTo>
                  <a:cubicBezTo>
                    <a:pt x="35" y="1106"/>
                    <a:pt x="1" y="1196"/>
                    <a:pt x="27" y="1281"/>
                  </a:cubicBezTo>
                  <a:cubicBezTo>
                    <a:pt x="16" y="1312"/>
                    <a:pt x="16" y="1346"/>
                    <a:pt x="27" y="1378"/>
                  </a:cubicBezTo>
                  <a:cubicBezTo>
                    <a:pt x="16" y="1410"/>
                    <a:pt x="16" y="1445"/>
                    <a:pt x="27" y="1476"/>
                  </a:cubicBezTo>
                  <a:cubicBezTo>
                    <a:pt x="16" y="1509"/>
                    <a:pt x="16" y="1542"/>
                    <a:pt x="27" y="1575"/>
                  </a:cubicBezTo>
                  <a:cubicBezTo>
                    <a:pt x="16" y="1606"/>
                    <a:pt x="16" y="1640"/>
                    <a:pt x="27" y="1673"/>
                  </a:cubicBezTo>
                  <a:cubicBezTo>
                    <a:pt x="16" y="1704"/>
                    <a:pt x="16" y="1739"/>
                    <a:pt x="27" y="1770"/>
                  </a:cubicBezTo>
                  <a:cubicBezTo>
                    <a:pt x="1" y="1855"/>
                    <a:pt x="36" y="1945"/>
                    <a:pt x="148" y="2011"/>
                  </a:cubicBezTo>
                  <a:lnTo>
                    <a:pt x="1812" y="2971"/>
                  </a:lnTo>
                  <a:cubicBezTo>
                    <a:pt x="1903" y="3024"/>
                    <a:pt x="2023" y="3050"/>
                    <a:pt x="2142" y="3050"/>
                  </a:cubicBezTo>
                  <a:cubicBezTo>
                    <a:pt x="2262" y="3050"/>
                    <a:pt x="2382" y="3024"/>
                    <a:pt x="2473" y="2971"/>
                  </a:cubicBezTo>
                  <a:lnTo>
                    <a:pt x="4137" y="2011"/>
                  </a:lnTo>
                  <a:cubicBezTo>
                    <a:pt x="4250" y="1945"/>
                    <a:pt x="4284" y="1855"/>
                    <a:pt x="4258" y="1770"/>
                  </a:cubicBezTo>
                  <a:cubicBezTo>
                    <a:pt x="4269" y="1739"/>
                    <a:pt x="4269" y="1704"/>
                    <a:pt x="4258" y="1673"/>
                  </a:cubicBezTo>
                  <a:cubicBezTo>
                    <a:pt x="4269" y="1640"/>
                    <a:pt x="4269" y="1606"/>
                    <a:pt x="4258" y="1575"/>
                  </a:cubicBezTo>
                  <a:cubicBezTo>
                    <a:pt x="4269" y="1542"/>
                    <a:pt x="4269" y="1509"/>
                    <a:pt x="4258" y="1476"/>
                  </a:cubicBezTo>
                  <a:cubicBezTo>
                    <a:pt x="4269" y="1445"/>
                    <a:pt x="4269" y="1410"/>
                    <a:pt x="4258" y="1378"/>
                  </a:cubicBezTo>
                  <a:cubicBezTo>
                    <a:pt x="4269" y="1347"/>
                    <a:pt x="4269" y="1312"/>
                    <a:pt x="4258" y="1281"/>
                  </a:cubicBezTo>
                  <a:cubicBezTo>
                    <a:pt x="4285" y="1196"/>
                    <a:pt x="4250" y="1106"/>
                    <a:pt x="4137" y="1040"/>
                  </a:cubicBezTo>
                  <a:lnTo>
                    <a:pt x="2473" y="80"/>
                  </a:lnTo>
                  <a:cubicBezTo>
                    <a:pt x="2382" y="27"/>
                    <a:pt x="2262" y="0"/>
                    <a:pt x="2142" y="0"/>
                  </a:cubicBezTo>
                  <a:close/>
                </a:path>
              </a:pathLst>
            </a:custGeom>
            <a:solidFill>
              <a:srgbClr val="BF28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48"/>
            <p:cNvSpPr/>
            <p:nvPr/>
          </p:nvSpPr>
          <p:spPr>
            <a:xfrm>
              <a:off x="1712050" y="1982800"/>
              <a:ext cx="50775" cy="58150"/>
            </a:xfrm>
            <a:custGeom>
              <a:avLst/>
              <a:gdLst/>
              <a:ahLst/>
              <a:cxnLst/>
              <a:rect l="l" t="t" r="r" b="b"/>
              <a:pathLst>
                <a:path w="2031" h="2326" extrusionOk="0">
                  <a:moveTo>
                    <a:pt x="716" y="0"/>
                  </a:moveTo>
                  <a:lnTo>
                    <a:pt x="148" y="328"/>
                  </a:lnTo>
                  <a:cubicBezTo>
                    <a:pt x="35" y="394"/>
                    <a:pt x="1" y="484"/>
                    <a:pt x="27" y="569"/>
                  </a:cubicBezTo>
                  <a:cubicBezTo>
                    <a:pt x="16" y="600"/>
                    <a:pt x="16" y="634"/>
                    <a:pt x="27" y="666"/>
                  </a:cubicBezTo>
                  <a:cubicBezTo>
                    <a:pt x="16" y="698"/>
                    <a:pt x="16" y="733"/>
                    <a:pt x="27" y="764"/>
                  </a:cubicBezTo>
                  <a:cubicBezTo>
                    <a:pt x="16" y="797"/>
                    <a:pt x="16" y="830"/>
                    <a:pt x="27" y="863"/>
                  </a:cubicBezTo>
                  <a:cubicBezTo>
                    <a:pt x="16" y="894"/>
                    <a:pt x="16" y="928"/>
                    <a:pt x="27" y="961"/>
                  </a:cubicBezTo>
                  <a:cubicBezTo>
                    <a:pt x="16" y="992"/>
                    <a:pt x="16" y="1027"/>
                    <a:pt x="27" y="1058"/>
                  </a:cubicBezTo>
                  <a:cubicBezTo>
                    <a:pt x="1" y="1143"/>
                    <a:pt x="35" y="1233"/>
                    <a:pt x="148" y="1299"/>
                  </a:cubicBezTo>
                  <a:lnTo>
                    <a:pt x="1812" y="2259"/>
                  </a:lnTo>
                  <a:cubicBezTo>
                    <a:pt x="1875" y="2295"/>
                    <a:pt x="1951" y="2315"/>
                    <a:pt x="2030" y="2325"/>
                  </a:cubicBezTo>
                  <a:lnTo>
                    <a:pt x="2030" y="548"/>
                  </a:lnTo>
                  <a:lnTo>
                    <a:pt x="716" y="0"/>
                  </a:lnTo>
                  <a:close/>
                </a:path>
              </a:pathLst>
            </a:custGeom>
            <a:solidFill>
              <a:srgbClr val="E747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48"/>
            <p:cNvSpPr/>
            <p:nvPr/>
          </p:nvSpPr>
          <p:spPr>
            <a:xfrm>
              <a:off x="1711175" y="1960125"/>
              <a:ext cx="108875" cy="61550"/>
            </a:xfrm>
            <a:custGeom>
              <a:avLst/>
              <a:gdLst/>
              <a:ahLst/>
              <a:cxnLst/>
              <a:rect l="l" t="t" r="r" b="b"/>
              <a:pathLst>
                <a:path w="4355" h="2462" extrusionOk="0">
                  <a:moveTo>
                    <a:pt x="2176" y="1"/>
                  </a:moveTo>
                  <a:cubicBezTo>
                    <a:pt x="2057" y="1"/>
                    <a:pt x="1938" y="27"/>
                    <a:pt x="1847" y="80"/>
                  </a:cubicBezTo>
                  <a:lnTo>
                    <a:pt x="183" y="1040"/>
                  </a:lnTo>
                  <a:cubicBezTo>
                    <a:pt x="1" y="1146"/>
                    <a:pt x="1" y="1316"/>
                    <a:pt x="183" y="1422"/>
                  </a:cubicBezTo>
                  <a:lnTo>
                    <a:pt x="1847" y="2383"/>
                  </a:lnTo>
                  <a:cubicBezTo>
                    <a:pt x="1938" y="2435"/>
                    <a:pt x="2058" y="2462"/>
                    <a:pt x="2177" y="2462"/>
                  </a:cubicBezTo>
                  <a:cubicBezTo>
                    <a:pt x="2297" y="2462"/>
                    <a:pt x="2417" y="2435"/>
                    <a:pt x="2508" y="2383"/>
                  </a:cubicBezTo>
                  <a:lnTo>
                    <a:pt x="4172" y="1422"/>
                  </a:lnTo>
                  <a:cubicBezTo>
                    <a:pt x="4354" y="1318"/>
                    <a:pt x="4354" y="1146"/>
                    <a:pt x="4172" y="1041"/>
                  </a:cubicBezTo>
                  <a:lnTo>
                    <a:pt x="2508" y="81"/>
                  </a:lnTo>
                  <a:cubicBezTo>
                    <a:pt x="2417" y="27"/>
                    <a:pt x="2297" y="1"/>
                    <a:pt x="2176" y="1"/>
                  </a:cubicBezTo>
                  <a:close/>
                </a:path>
              </a:pathLst>
            </a:custGeom>
            <a:solidFill>
              <a:srgbClr val="FF6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48"/>
            <p:cNvSpPr/>
            <p:nvPr/>
          </p:nvSpPr>
          <p:spPr>
            <a:xfrm>
              <a:off x="1808925" y="2020925"/>
              <a:ext cx="107125" cy="76275"/>
            </a:xfrm>
            <a:custGeom>
              <a:avLst/>
              <a:gdLst/>
              <a:ahLst/>
              <a:cxnLst/>
              <a:rect l="l" t="t" r="r" b="b"/>
              <a:pathLst>
                <a:path w="4285" h="3051" extrusionOk="0">
                  <a:moveTo>
                    <a:pt x="2142" y="0"/>
                  </a:moveTo>
                  <a:cubicBezTo>
                    <a:pt x="2023" y="0"/>
                    <a:pt x="1903" y="27"/>
                    <a:pt x="1811" y="80"/>
                  </a:cubicBezTo>
                  <a:lnTo>
                    <a:pt x="147" y="1041"/>
                  </a:lnTo>
                  <a:cubicBezTo>
                    <a:pt x="34" y="1106"/>
                    <a:pt x="0" y="1196"/>
                    <a:pt x="27" y="1281"/>
                  </a:cubicBezTo>
                  <a:cubicBezTo>
                    <a:pt x="17" y="1312"/>
                    <a:pt x="17" y="1346"/>
                    <a:pt x="27" y="1378"/>
                  </a:cubicBezTo>
                  <a:cubicBezTo>
                    <a:pt x="17" y="1410"/>
                    <a:pt x="17" y="1445"/>
                    <a:pt x="27" y="1476"/>
                  </a:cubicBezTo>
                  <a:cubicBezTo>
                    <a:pt x="17" y="1509"/>
                    <a:pt x="17" y="1542"/>
                    <a:pt x="27" y="1575"/>
                  </a:cubicBezTo>
                  <a:cubicBezTo>
                    <a:pt x="17" y="1606"/>
                    <a:pt x="17" y="1640"/>
                    <a:pt x="27" y="1673"/>
                  </a:cubicBezTo>
                  <a:cubicBezTo>
                    <a:pt x="17" y="1704"/>
                    <a:pt x="17" y="1739"/>
                    <a:pt x="27" y="1771"/>
                  </a:cubicBezTo>
                  <a:cubicBezTo>
                    <a:pt x="0" y="1855"/>
                    <a:pt x="34" y="1945"/>
                    <a:pt x="147" y="2011"/>
                  </a:cubicBezTo>
                  <a:lnTo>
                    <a:pt x="1811" y="2971"/>
                  </a:lnTo>
                  <a:cubicBezTo>
                    <a:pt x="1903" y="3024"/>
                    <a:pt x="2023" y="3051"/>
                    <a:pt x="2142" y="3051"/>
                  </a:cubicBezTo>
                  <a:cubicBezTo>
                    <a:pt x="2262" y="3051"/>
                    <a:pt x="2381" y="3024"/>
                    <a:pt x="2473" y="2971"/>
                  </a:cubicBezTo>
                  <a:lnTo>
                    <a:pt x="4136" y="2011"/>
                  </a:lnTo>
                  <a:cubicBezTo>
                    <a:pt x="4250" y="1945"/>
                    <a:pt x="4284" y="1855"/>
                    <a:pt x="4257" y="1771"/>
                  </a:cubicBezTo>
                  <a:cubicBezTo>
                    <a:pt x="4268" y="1739"/>
                    <a:pt x="4268" y="1704"/>
                    <a:pt x="4257" y="1673"/>
                  </a:cubicBezTo>
                  <a:cubicBezTo>
                    <a:pt x="4268" y="1640"/>
                    <a:pt x="4268" y="1606"/>
                    <a:pt x="4257" y="1575"/>
                  </a:cubicBezTo>
                  <a:cubicBezTo>
                    <a:pt x="4268" y="1542"/>
                    <a:pt x="4268" y="1509"/>
                    <a:pt x="4257" y="1476"/>
                  </a:cubicBezTo>
                  <a:cubicBezTo>
                    <a:pt x="4268" y="1445"/>
                    <a:pt x="4268" y="1410"/>
                    <a:pt x="4257" y="1378"/>
                  </a:cubicBezTo>
                  <a:cubicBezTo>
                    <a:pt x="4268" y="1347"/>
                    <a:pt x="4268" y="1312"/>
                    <a:pt x="4257" y="1281"/>
                  </a:cubicBezTo>
                  <a:cubicBezTo>
                    <a:pt x="4285" y="1196"/>
                    <a:pt x="4250" y="1106"/>
                    <a:pt x="4136" y="1041"/>
                  </a:cubicBezTo>
                  <a:lnTo>
                    <a:pt x="2473" y="80"/>
                  </a:lnTo>
                  <a:cubicBezTo>
                    <a:pt x="2381" y="27"/>
                    <a:pt x="2262" y="0"/>
                    <a:pt x="2142" y="0"/>
                  </a:cubicBezTo>
                  <a:close/>
                </a:path>
              </a:pathLst>
            </a:custGeom>
            <a:solidFill>
              <a:srgbClr val="BF28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48"/>
            <p:cNvSpPr/>
            <p:nvPr/>
          </p:nvSpPr>
          <p:spPr>
            <a:xfrm>
              <a:off x="1808875" y="2038725"/>
              <a:ext cx="50800" cy="58150"/>
            </a:xfrm>
            <a:custGeom>
              <a:avLst/>
              <a:gdLst/>
              <a:ahLst/>
              <a:cxnLst/>
              <a:rect l="l" t="t" r="r" b="b"/>
              <a:pathLst>
                <a:path w="2032" h="2326" extrusionOk="0">
                  <a:moveTo>
                    <a:pt x="718" y="0"/>
                  </a:moveTo>
                  <a:lnTo>
                    <a:pt x="149" y="329"/>
                  </a:lnTo>
                  <a:cubicBezTo>
                    <a:pt x="36" y="394"/>
                    <a:pt x="1" y="484"/>
                    <a:pt x="29" y="569"/>
                  </a:cubicBezTo>
                  <a:cubicBezTo>
                    <a:pt x="18" y="600"/>
                    <a:pt x="18" y="634"/>
                    <a:pt x="29" y="666"/>
                  </a:cubicBezTo>
                  <a:cubicBezTo>
                    <a:pt x="18" y="698"/>
                    <a:pt x="18" y="733"/>
                    <a:pt x="29" y="764"/>
                  </a:cubicBezTo>
                  <a:cubicBezTo>
                    <a:pt x="18" y="797"/>
                    <a:pt x="18" y="830"/>
                    <a:pt x="29" y="862"/>
                  </a:cubicBezTo>
                  <a:cubicBezTo>
                    <a:pt x="18" y="894"/>
                    <a:pt x="18" y="928"/>
                    <a:pt x="29" y="961"/>
                  </a:cubicBezTo>
                  <a:cubicBezTo>
                    <a:pt x="18" y="992"/>
                    <a:pt x="18" y="1027"/>
                    <a:pt x="29" y="1059"/>
                  </a:cubicBezTo>
                  <a:cubicBezTo>
                    <a:pt x="1" y="1143"/>
                    <a:pt x="36" y="1233"/>
                    <a:pt x="149" y="1299"/>
                  </a:cubicBezTo>
                  <a:lnTo>
                    <a:pt x="1813" y="2259"/>
                  </a:lnTo>
                  <a:cubicBezTo>
                    <a:pt x="1875" y="2295"/>
                    <a:pt x="1952" y="2313"/>
                    <a:pt x="2032" y="2325"/>
                  </a:cubicBezTo>
                  <a:lnTo>
                    <a:pt x="2032" y="548"/>
                  </a:lnTo>
                  <a:lnTo>
                    <a:pt x="718" y="0"/>
                  </a:lnTo>
                  <a:close/>
                </a:path>
              </a:pathLst>
            </a:custGeom>
            <a:solidFill>
              <a:srgbClr val="E747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48"/>
            <p:cNvSpPr/>
            <p:nvPr/>
          </p:nvSpPr>
          <p:spPr>
            <a:xfrm>
              <a:off x="1808050" y="2016075"/>
              <a:ext cx="108850" cy="61550"/>
            </a:xfrm>
            <a:custGeom>
              <a:avLst/>
              <a:gdLst/>
              <a:ahLst/>
              <a:cxnLst/>
              <a:rect l="l" t="t" r="r" b="b"/>
              <a:pathLst>
                <a:path w="4354" h="2462" extrusionOk="0">
                  <a:moveTo>
                    <a:pt x="2177" y="0"/>
                  </a:moveTo>
                  <a:cubicBezTo>
                    <a:pt x="2058" y="0"/>
                    <a:pt x="1938" y="27"/>
                    <a:pt x="1846" y="80"/>
                  </a:cubicBezTo>
                  <a:lnTo>
                    <a:pt x="182" y="1040"/>
                  </a:lnTo>
                  <a:cubicBezTo>
                    <a:pt x="0" y="1145"/>
                    <a:pt x="0" y="1315"/>
                    <a:pt x="182" y="1422"/>
                  </a:cubicBezTo>
                  <a:lnTo>
                    <a:pt x="1846" y="2382"/>
                  </a:lnTo>
                  <a:cubicBezTo>
                    <a:pt x="1938" y="2435"/>
                    <a:pt x="2058" y="2462"/>
                    <a:pt x="2177" y="2462"/>
                  </a:cubicBezTo>
                  <a:cubicBezTo>
                    <a:pt x="2297" y="2462"/>
                    <a:pt x="2416" y="2435"/>
                    <a:pt x="2508" y="2382"/>
                  </a:cubicBezTo>
                  <a:lnTo>
                    <a:pt x="4171" y="1422"/>
                  </a:lnTo>
                  <a:cubicBezTo>
                    <a:pt x="4354" y="1317"/>
                    <a:pt x="4354" y="1145"/>
                    <a:pt x="4171" y="1040"/>
                  </a:cubicBezTo>
                  <a:lnTo>
                    <a:pt x="2508" y="80"/>
                  </a:lnTo>
                  <a:cubicBezTo>
                    <a:pt x="2416" y="27"/>
                    <a:pt x="2297" y="0"/>
                    <a:pt x="2177" y="0"/>
                  </a:cubicBezTo>
                  <a:close/>
                </a:path>
              </a:pathLst>
            </a:custGeom>
            <a:solidFill>
              <a:srgbClr val="FF6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48"/>
            <p:cNvSpPr/>
            <p:nvPr/>
          </p:nvSpPr>
          <p:spPr>
            <a:xfrm>
              <a:off x="1905775" y="2076850"/>
              <a:ext cx="107150" cy="76250"/>
            </a:xfrm>
            <a:custGeom>
              <a:avLst/>
              <a:gdLst/>
              <a:ahLst/>
              <a:cxnLst/>
              <a:rect l="l" t="t" r="r" b="b"/>
              <a:pathLst>
                <a:path w="4286" h="3050" extrusionOk="0">
                  <a:moveTo>
                    <a:pt x="2143" y="0"/>
                  </a:moveTo>
                  <a:cubicBezTo>
                    <a:pt x="2023" y="0"/>
                    <a:pt x="1903" y="27"/>
                    <a:pt x="1812" y="80"/>
                  </a:cubicBezTo>
                  <a:lnTo>
                    <a:pt x="149" y="1041"/>
                  </a:lnTo>
                  <a:cubicBezTo>
                    <a:pt x="36" y="1106"/>
                    <a:pt x="1" y="1196"/>
                    <a:pt x="28" y="1281"/>
                  </a:cubicBezTo>
                  <a:cubicBezTo>
                    <a:pt x="18" y="1312"/>
                    <a:pt x="18" y="1346"/>
                    <a:pt x="28" y="1378"/>
                  </a:cubicBezTo>
                  <a:cubicBezTo>
                    <a:pt x="18" y="1410"/>
                    <a:pt x="18" y="1445"/>
                    <a:pt x="28" y="1476"/>
                  </a:cubicBezTo>
                  <a:cubicBezTo>
                    <a:pt x="18" y="1509"/>
                    <a:pt x="18" y="1543"/>
                    <a:pt x="28" y="1574"/>
                  </a:cubicBezTo>
                  <a:cubicBezTo>
                    <a:pt x="18" y="1607"/>
                    <a:pt x="18" y="1640"/>
                    <a:pt x="28" y="1673"/>
                  </a:cubicBezTo>
                  <a:cubicBezTo>
                    <a:pt x="18" y="1704"/>
                    <a:pt x="18" y="1739"/>
                    <a:pt x="28" y="1771"/>
                  </a:cubicBezTo>
                  <a:cubicBezTo>
                    <a:pt x="1" y="1855"/>
                    <a:pt x="36" y="1946"/>
                    <a:pt x="149" y="2011"/>
                  </a:cubicBezTo>
                  <a:lnTo>
                    <a:pt x="1813" y="2971"/>
                  </a:lnTo>
                  <a:cubicBezTo>
                    <a:pt x="1904" y="3024"/>
                    <a:pt x="2024" y="3050"/>
                    <a:pt x="2143" y="3050"/>
                  </a:cubicBezTo>
                  <a:cubicBezTo>
                    <a:pt x="2262" y="3050"/>
                    <a:pt x="2382" y="3024"/>
                    <a:pt x="2473" y="2971"/>
                  </a:cubicBezTo>
                  <a:lnTo>
                    <a:pt x="4137" y="2011"/>
                  </a:lnTo>
                  <a:cubicBezTo>
                    <a:pt x="4250" y="1946"/>
                    <a:pt x="4284" y="1855"/>
                    <a:pt x="4258" y="1771"/>
                  </a:cubicBezTo>
                  <a:cubicBezTo>
                    <a:pt x="4268" y="1739"/>
                    <a:pt x="4268" y="1704"/>
                    <a:pt x="4258" y="1673"/>
                  </a:cubicBezTo>
                  <a:cubicBezTo>
                    <a:pt x="4268" y="1640"/>
                    <a:pt x="4268" y="1607"/>
                    <a:pt x="4258" y="1574"/>
                  </a:cubicBezTo>
                  <a:cubicBezTo>
                    <a:pt x="4268" y="1543"/>
                    <a:pt x="4268" y="1508"/>
                    <a:pt x="4258" y="1476"/>
                  </a:cubicBezTo>
                  <a:cubicBezTo>
                    <a:pt x="4268" y="1445"/>
                    <a:pt x="4268" y="1410"/>
                    <a:pt x="4258" y="1378"/>
                  </a:cubicBezTo>
                  <a:cubicBezTo>
                    <a:pt x="4268" y="1347"/>
                    <a:pt x="4268" y="1312"/>
                    <a:pt x="4258" y="1281"/>
                  </a:cubicBezTo>
                  <a:cubicBezTo>
                    <a:pt x="4285" y="1196"/>
                    <a:pt x="4250" y="1106"/>
                    <a:pt x="4137" y="1041"/>
                  </a:cubicBezTo>
                  <a:lnTo>
                    <a:pt x="2473" y="80"/>
                  </a:lnTo>
                  <a:cubicBezTo>
                    <a:pt x="2382" y="27"/>
                    <a:pt x="2262" y="0"/>
                    <a:pt x="2143" y="0"/>
                  </a:cubicBezTo>
                  <a:close/>
                </a:path>
              </a:pathLst>
            </a:custGeom>
            <a:solidFill>
              <a:srgbClr val="BF28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48"/>
            <p:cNvSpPr/>
            <p:nvPr/>
          </p:nvSpPr>
          <p:spPr>
            <a:xfrm>
              <a:off x="1905775" y="2094650"/>
              <a:ext cx="50775" cy="58150"/>
            </a:xfrm>
            <a:custGeom>
              <a:avLst/>
              <a:gdLst/>
              <a:ahLst/>
              <a:cxnLst/>
              <a:rect l="l" t="t" r="r" b="b"/>
              <a:pathLst>
                <a:path w="2031" h="2326" extrusionOk="0">
                  <a:moveTo>
                    <a:pt x="716" y="0"/>
                  </a:moveTo>
                  <a:lnTo>
                    <a:pt x="149" y="329"/>
                  </a:lnTo>
                  <a:cubicBezTo>
                    <a:pt x="36" y="394"/>
                    <a:pt x="1" y="483"/>
                    <a:pt x="28" y="568"/>
                  </a:cubicBezTo>
                  <a:cubicBezTo>
                    <a:pt x="18" y="600"/>
                    <a:pt x="18" y="634"/>
                    <a:pt x="28" y="666"/>
                  </a:cubicBezTo>
                  <a:cubicBezTo>
                    <a:pt x="18" y="698"/>
                    <a:pt x="18" y="733"/>
                    <a:pt x="28" y="764"/>
                  </a:cubicBezTo>
                  <a:cubicBezTo>
                    <a:pt x="18" y="797"/>
                    <a:pt x="18" y="831"/>
                    <a:pt x="28" y="862"/>
                  </a:cubicBezTo>
                  <a:cubicBezTo>
                    <a:pt x="18" y="895"/>
                    <a:pt x="18" y="928"/>
                    <a:pt x="28" y="961"/>
                  </a:cubicBezTo>
                  <a:cubicBezTo>
                    <a:pt x="18" y="992"/>
                    <a:pt x="18" y="1027"/>
                    <a:pt x="28" y="1059"/>
                  </a:cubicBezTo>
                  <a:cubicBezTo>
                    <a:pt x="1" y="1143"/>
                    <a:pt x="34" y="1234"/>
                    <a:pt x="149" y="1299"/>
                  </a:cubicBezTo>
                  <a:lnTo>
                    <a:pt x="1813" y="2259"/>
                  </a:lnTo>
                  <a:cubicBezTo>
                    <a:pt x="1875" y="2295"/>
                    <a:pt x="1951" y="2313"/>
                    <a:pt x="2030" y="2326"/>
                  </a:cubicBezTo>
                  <a:lnTo>
                    <a:pt x="2030" y="548"/>
                  </a:lnTo>
                  <a:lnTo>
                    <a:pt x="716" y="0"/>
                  </a:lnTo>
                  <a:close/>
                </a:path>
              </a:pathLst>
            </a:custGeom>
            <a:solidFill>
              <a:srgbClr val="E747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48"/>
            <p:cNvSpPr/>
            <p:nvPr/>
          </p:nvSpPr>
          <p:spPr>
            <a:xfrm>
              <a:off x="1904900" y="2072000"/>
              <a:ext cx="108875" cy="61550"/>
            </a:xfrm>
            <a:custGeom>
              <a:avLst/>
              <a:gdLst/>
              <a:ahLst/>
              <a:cxnLst/>
              <a:rect l="l" t="t" r="r" b="b"/>
              <a:pathLst>
                <a:path w="4355" h="2462" extrusionOk="0">
                  <a:moveTo>
                    <a:pt x="2178" y="0"/>
                  </a:moveTo>
                  <a:cubicBezTo>
                    <a:pt x="2058" y="0"/>
                    <a:pt x="1938" y="27"/>
                    <a:pt x="1847" y="80"/>
                  </a:cubicBezTo>
                  <a:lnTo>
                    <a:pt x="184" y="1040"/>
                  </a:lnTo>
                  <a:cubicBezTo>
                    <a:pt x="1" y="1145"/>
                    <a:pt x="1" y="1317"/>
                    <a:pt x="184" y="1422"/>
                  </a:cubicBezTo>
                  <a:lnTo>
                    <a:pt x="1847" y="2382"/>
                  </a:lnTo>
                  <a:cubicBezTo>
                    <a:pt x="1938" y="2435"/>
                    <a:pt x="2058" y="2462"/>
                    <a:pt x="2178" y="2462"/>
                  </a:cubicBezTo>
                  <a:cubicBezTo>
                    <a:pt x="2297" y="2462"/>
                    <a:pt x="2417" y="2435"/>
                    <a:pt x="2508" y="2382"/>
                  </a:cubicBezTo>
                  <a:lnTo>
                    <a:pt x="4172" y="1422"/>
                  </a:lnTo>
                  <a:cubicBezTo>
                    <a:pt x="4354" y="1317"/>
                    <a:pt x="4354" y="1147"/>
                    <a:pt x="4172" y="1040"/>
                  </a:cubicBezTo>
                  <a:lnTo>
                    <a:pt x="2508" y="80"/>
                  </a:lnTo>
                  <a:cubicBezTo>
                    <a:pt x="2417" y="27"/>
                    <a:pt x="2297" y="0"/>
                    <a:pt x="2178" y="0"/>
                  </a:cubicBezTo>
                  <a:close/>
                </a:path>
              </a:pathLst>
            </a:custGeom>
            <a:solidFill>
              <a:srgbClr val="FF6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48"/>
            <p:cNvSpPr/>
            <p:nvPr/>
          </p:nvSpPr>
          <p:spPr>
            <a:xfrm>
              <a:off x="2002650" y="2132775"/>
              <a:ext cx="107125" cy="76250"/>
            </a:xfrm>
            <a:custGeom>
              <a:avLst/>
              <a:gdLst/>
              <a:ahLst/>
              <a:cxnLst/>
              <a:rect l="l" t="t" r="r" b="b"/>
              <a:pathLst>
                <a:path w="4285" h="3050" extrusionOk="0">
                  <a:moveTo>
                    <a:pt x="2142" y="1"/>
                  </a:moveTo>
                  <a:cubicBezTo>
                    <a:pt x="2023" y="1"/>
                    <a:pt x="1904" y="27"/>
                    <a:pt x="1812" y="80"/>
                  </a:cubicBezTo>
                  <a:lnTo>
                    <a:pt x="148" y="1041"/>
                  </a:lnTo>
                  <a:cubicBezTo>
                    <a:pt x="35" y="1106"/>
                    <a:pt x="0" y="1195"/>
                    <a:pt x="28" y="1281"/>
                  </a:cubicBezTo>
                  <a:cubicBezTo>
                    <a:pt x="17" y="1312"/>
                    <a:pt x="17" y="1346"/>
                    <a:pt x="28" y="1379"/>
                  </a:cubicBezTo>
                  <a:cubicBezTo>
                    <a:pt x="17" y="1410"/>
                    <a:pt x="17" y="1445"/>
                    <a:pt x="28" y="1476"/>
                  </a:cubicBezTo>
                  <a:cubicBezTo>
                    <a:pt x="17" y="1508"/>
                    <a:pt x="17" y="1543"/>
                    <a:pt x="28" y="1574"/>
                  </a:cubicBezTo>
                  <a:cubicBezTo>
                    <a:pt x="17" y="1607"/>
                    <a:pt x="17" y="1640"/>
                    <a:pt x="28" y="1673"/>
                  </a:cubicBezTo>
                  <a:cubicBezTo>
                    <a:pt x="17" y="1704"/>
                    <a:pt x="17" y="1738"/>
                    <a:pt x="28" y="1771"/>
                  </a:cubicBezTo>
                  <a:cubicBezTo>
                    <a:pt x="0" y="1855"/>
                    <a:pt x="35" y="1946"/>
                    <a:pt x="148" y="2011"/>
                  </a:cubicBezTo>
                  <a:lnTo>
                    <a:pt x="1812" y="2971"/>
                  </a:lnTo>
                  <a:cubicBezTo>
                    <a:pt x="1904" y="3024"/>
                    <a:pt x="2023" y="3050"/>
                    <a:pt x="2142" y="3050"/>
                  </a:cubicBezTo>
                  <a:cubicBezTo>
                    <a:pt x="2262" y="3050"/>
                    <a:pt x="2381" y="3024"/>
                    <a:pt x="2472" y="2971"/>
                  </a:cubicBezTo>
                  <a:lnTo>
                    <a:pt x="4136" y="2011"/>
                  </a:lnTo>
                  <a:cubicBezTo>
                    <a:pt x="4250" y="1946"/>
                    <a:pt x="4285" y="1855"/>
                    <a:pt x="4257" y="1771"/>
                  </a:cubicBezTo>
                  <a:cubicBezTo>
                    <a:pt x="4268" y="1739"/>
                    <a:pt x="4268" y="1704"/>
                    <a:pt x="4257" y="1673"/>
                  </a:cubicBezTo>
                  <a:cubicBezTo>
                    <a:pt x="4268" y="1640"/>
                    <a:pt x="4268" y="1607"/>
                    <a:pt x="4257" y="1574"/>
                  </a:cubicBezTo>
                  <a:cubicBezTo>
                    <a:pt x="4268" y="1543"/>
                    <a:pt x="4268" y="1508"/>
                    <a:pt x="4257" y="1476"/>
                  </a:cubicBezTo>
                  <a:cubicBezTo>
                    <a:pt x="4268" y="1445"/>
                    <a:pt x="4268" y="1410"/>
                    <a:pt x="4257" y="1379"/>
                  </a:cubicBezTo>
                  <a:cubicBezTo>
                    <a:pt x="4268" y="1346"/>
                    <a:pt x="4268" y="1312"/>
                    <a:pt x="4257" y="1281"/>
                  </a:cubicBezTo>
                  <a:cubicBezTo>
                    <a:pt x="4285" y="1196"/>
                    <a:pt x="4250" y="1106"/>
                    <a:pt x="4136" y="1041"/>
                  </a:cubicBezTo>
                  <a:lnTo>
                    <a:pt x="2472" y="80"/>
                  </a:lnTo>
                  <a:cubicBezTo>
                    <a:pt x="2381" y="27"/>
                    <a:pt x="2262" y="1"/>
                    <a:pt x="2142" y="1"/>
                  </a:cubicBezTo>
                  <a:close/>
                </a:path>
              </a:pathLst>
            </a:custGeom>
            <a:solidFill>
              <a:srgbClr val="BF28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48"/>
            <p:cNvSpPr/>
            <p:nvPr/>
          </p:nvSpPr>
          <p:spPr>
            <a:xfrm>
              <a:off x="2002675" y="2150575"/>
              <a:ext cx="50750" cy="58150"/>
            </a:xfrm>
            <a:custGeom>
              <a:avLst/>
              <a:gdLst/>
              <a:ahLst/>
              <a:cxnLst/>
              <a:rect l="l" t="t" r="r" b="b"/>
              <a:pathLst>
                <a:path w="2030" h="2326" extrusionOk="0">
                  <a:moveTo>
                    <a:pt x="716" y="0"/>
                  </a:moveTo>
                  <a:lnTo>
                    <a:pt x="147" y="329"/>
                  </a:lnTo>
                  <a:cubicBezTo>
                    <a:pt x="34" y="394"/>
                    <a:pt x="0" y="483"/>
                    <a:pt x="27" y="568"/>
                  </a:cubicBezTo>
                  <a:cubicBezTo>
                    <a:pt x="16" y="600"/>
                    <a:pt x="16" y="634"/>
                    <a:pt x="27" y="667"/>
                  </a:cubicBezTo>
                  <a:cubicBezTo>
                    <a:pt x="16" y="698"/>
                    <a:pt x="16" y="733"/>
                    <a:pt x="27" y="764"/>
                  </a:cubicBezTo>
                  <a:cubicBezTo>
                    <a:pt x="16" y="796"/>
                    <a:pt x="16" y="831"/>
                    <a:pt x="27" y="862"/>
                  </a:cubicBezTo>
                  <a:cubicBezTo>
                    <a:pt x="16" y="895"/>
                    <a:pt x="16" y="928"/>
                    <a:pt x="27" y="961"/>
                  </a:cubicBezTo>
                  <a:cubicBezTo>
                    <a:pt x="16" y="992"/>
                    <a:pt x="16" y="1026"/>
                    <a:pt x="27" y="1059"/>
                  </a:cubicBezTo>
                  <a:cubicBezTo>
                    <a:pt x="0" y="1143"/>
                    <a:pt x="34" y="1232"/>
                    <a:pt x="147" y="1299"/>
                  </a:cubicBezTo>
                  <a:lnTo>
                    <a:pt x="1811" y="2259"/>
                  </a:lnTo>
                  <a:cubicBezTo>
                    <a:pt x="1874" y="2295"/>
                    <a:pt x="1950" y="2314"/>
                    <a:pt x="2030" y="2326"/>
                  </a:cubicBezTo>
                  <a:lnTo>
                    <a:pt x="2030" y="548"/>
                  </a:lnTo>
                  <a:lnTo>
                    <a:pt x="716" y="0"/>
                  </a:lnTo>
                  <a:close/>
                </a:path>
              </a:pathLst>
            </a:custGeom>
            <a:solidFill>
              <a:srgbClr val="E747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48"/>
            <p:cNvSpPr/>
            <p:nvPr/>
          </p:nvSpPr>
          <p:spPr>
            <a:xfrm>
              <a:off x="2001775" y="2127925"/>
              <a:ext cx="108875" cy="61550"/>
            </a:xfrm>
            <a:custGeom>
              <a:avLst/>
              <a:gdLst/>
              <a:ahLst/>
              <a:cxnLst/>
              <a:rect l="l" t="t" r="r" b="b"/>
              <a:pathLst>
                <a:path w="4355" h="2462" extrusionOk="0">
                  <a:moveTo>
                    <a:pt x="2177" y="0"/>
                  </a:moveTo>
                  <a:cubicBezTo>
                    <a:pt x="2058" y="0"/>
                    <a:pt x="1939" y="27"/>
                    <a:pt x="1847" y="80"/>
                  </a:cubicBezTo>
                  <a:lnTo>
                    <a:pt x="183" y="1040"/>
                  </a:lnTo>
                  <a:cubicBezTo>
                    <a:pt x="0" y="1145"/>
                    <a:pt x="0" y="1317"/>
                    <a:pt x="183" y="1422"/>
                  </a:cubicBezTo>
                  <a:lnTo>
                    <a:pt x="1847" y="2382"/>
                  </a:lnTo>
                  <a:cubicBezTo>
                    <a:pt x="1939" y="2435"/>
                    <a:pt x="2058" y="2462"/>
                    <a:pt x="2177" y="2462"/>
                  </a:cubicBezTo>
                  <a:cubicBezTo>
                    <a:pt x="2297" y="2462"/>
                    <a:pt x="2416" y="2435"/>
                    <a:pt x="2507" y="2382"/>
                  </a:cubicBezTo>
                  <a:lnTo>
                    <a:pt x="4171" y="1422"/>
                  </a:lnTo>
                  <a:cubicBezTo>
                    <a:pt x="4355" y="1317"/>
                    <a:pt x="4355" y="1145"/>
                    <a:pt x="4171" y="1040"/>
                  </a:cubicBezTo>
                  <a:lnTo>
                    <a:pt x="2507" y="80"/>
                  </a:lnTo>
                  <a:cubicBezTo>
                    <a:pt x="2416" y="27"/>
                    <a:pt x="2297" y="0"/>
                    <a:pt x="2177" y="0"/>
                  </a:cubicBezTo>
                  <a:close/>
                </a:path>
              </a:pathLst>
            </a:custGeom>
            <a:solidFill>
              <a:srgbClr val="FF6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48"/>
            <p:cNvSpPr/>
            <p:nvPr/>
          </p:nvSpPr>
          <p:spPr>
            <a:xfrm>
              <a:off x="1625050" y="2015325"/>
              <a:ext cx="107150" cy="76275"/>
            </a:xfrm>
            <a:custGeom>
              <a:avLst/>
              <a:gdLst/>
              <a:ahLst/>
              <a:cxnLst/>
              <a:rect l="l" t="t" r="r" b="b"/>
              <a:pathLst>
                <a:path w="4286" h="3051" extrusionOk="0">
                  <a:moveTo>
                    <a:pt x="2143" y="1"/>
                  </a:moveTo>
                  <a:cubicBezTo>
                    <a:pt x="2023" y="1"/>
                    <a:pt x="1903" y="27"/>
                    <a:pt x="1812" y="80"/>
                  </a:cubicBezTo>
                  <a:lnTo>
                    <a:pt x="148" y="1040"/>
                  </a:lnTo>
                  <a:cubicBezTo>
                    <a:pt x="35" y="1106"/>
                    <a:pt x="1" y="1196"/>
                    <a:pt x="27" y="1280"/>
                  </a:cubicBezTo>
                  <a:cubicBezTo>
                    <a:pt x="18" y="1313"/>
                    <a:pt x="18" y="1347"/>
                    <a:pt x="27" y="1379"/>
                  </a:cubicBezTo>
                  <a:cubicBezTo>
                    <a:pt x="18" y="1411"/>
                    <a:pt x="18" y="1444"/>
                    <a:pt x="27" y="1477"/>
                  </a:cubicBezTo>
                  <a:cubicBezTo>
                    <a:pt x="18" y="1508"/>
                    <a:pt x="18" y="1543"/>
                    <a:pt x="27" y="1575"/>
                  </a:cubicBezTo>
                  <a:cubicBezTo>
                    <a:pt x="18" y="1606"/>
                    <a:pt x="18" y="1641"/>
                    <a:pt x="27" y="1672"/>
                  </a:cubicBezTo>
                  <a:cubicBezTo>
                    <a:pt x="18" y="1705"/>
                    <a:pt x="18" y="1739"/>
                    <a:pt x="27" y="1771"/>
                  </a:cubicBezTo>
                  <a:cubicBezTo>
                    <a:pt x="1" y="1856"/>
                    <a:pt x="35" y="1945"/>
                    <a:pt x="148" y="2010"/>
                  </a:cubicBezTo>
                  <a:lnTo>
                    <a:pt x="1812" y="2972"/>
                  </a:lnTo>
                  <a:cubicBezTo>
                    <a:pt x="1903" y="3024"/>
                    <a:pt x="2023" y="3051"/>
                    <a:pt x="2143" y="3051"/>
                  </a:cubicBezTo>
                  <a:cubicBezTo>
                    <a:pt x="2262" y="3051"/>
                    <a:pt x="2382" y="3024"/>
                    <a:pt x="2473" y="2972"/>
                  </a:cubicBezTo>
                  <a:lnTo>
                    <a:pt x="4137" y="2010"/>
                  </a:lnTo>
                  <a:cubicBezTo>
                    <a:pt x="4251" y="1945"/>
                    <a:pt x="4284" y="1856"/>
                    <a:pt x="4258" y="1771"/>
                  </a:cubicBezTo>
                  <a:cubicBezTo>
                    <a:pt x="4269" y="1739"/>
                    <a:pt x="4269" y="1705"/>
                    <a:pt x="4258" y="1672"/>
                  </a:cubicBezTo>
                  <a:cubicBezTo>
                    <a:pt x="4269" y="1641"/>
                    <a:pt x="4269" y="1606"/>
                    <a:pt x="4258" y="1575"/>
                  </a:cubicBezTo>
                  <a:cubicBezTo>
                    <a:pt x="4269" y="1543"/>
                    <a:pt x="4269" y="1508"/>
                    <a:pt x="4258" y="1477"/>
                  </a:cubicBezTo>
                  <a:cubicBezTo>
                    <a:pt x="4269" y="1444"/>
                    <a:pt x="4269" y="1411"/>
                    <a:pt x="4258" y="1379"/>
                  </a:cubicBezTo>
                  <a:cubicBezTo>
                    <a:pt x="4269" y="1347"/>
                    <a:pt x="4269" y="1313"/>
                    <a:pt x="4258" y="1280"/>
                  </a:cubicBezTo>
                  <a:cubicBezTo>
                    <a:pt x="4286" y="1196"/>
                    <a:pt x="4251" y="1106"/>
                    <a:pt x="4137" y="1041"/>
                  </a:cubicBezTo>
                  <a:lnTo>
                    <a:pt x="2473" y="80"/>
                  </a:lnTo>
                  <a:cubicBezTo>
                    <a:pt x="2382" y="27"/>
                    <a:pt x="2262" y="1"/>
                    <a:pt x="2143" y="1"/>
                  </a:cubicBezTo>
                  <a:close/>
                </a:path>
              </a:pathLst>
            </a:custGeom>
            <a:solidFill>
              <a:srgbClr val="BF28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48"/>
            <p:cNvSpPr/>
            <p:nvPr/>
          </p:nvSpPr>
          <p:spPr>
            <a:xfrm>
              <a:off x="1625050" y="2033100"/>
              <a:ext cx="50775" cy="58200"/>
            </a:xfrm>
            <a:custGeom>
              <a:avLst/>
              <a:gdLst/>
              <a:ahLst/>
              <a:cxnLst/>
              <a:rect l="l" t="t" r="r" b="b"/>
              <a:pathLst>
                <a:path w="2031" h="2328" extrusionOk="0">
                  <a:moveTo>
                    <a:pt x="716" y="1"/>
                  </a:moveTo>
                  <a:lnTo>
                    <a:pt x="148" y="329"/>
                  </a:lnTo>
                  <a:cubicBezTo>
                    <a:pt x="35" y="395"/>
                    <a:pt x="1" y="485"/>
                    <a:pt x="27" y="569"/>
                  </a:cubicBezTo>
                  <a:cubicBezTo>
                    <a:pt x="18" y="602"/>
                    <a:pt x="18" y="636"/>
                    <a:pt x="27" y="667"/>
                  </a:cubicBezTo>
                  <a:cubicBezTo>
                    <a:pt x="18" y="700"/>
                    <a:pt x="18" y="733"/>
                    <a:pt x="27" y="766"/>
                  </a:cubicBezTo>
                  <a:cubicBezTo>
                    <a:pt x="18" y="797"/>
                    <a:pt x="18" y="832"/>
                    <a:pt x="27" y="864"/>
                  </a:cubicBezTo>
                  <a:cubicBezTo>
                    <a:pt x="18" y="895"/>
                    <a:pt x="18" y="930"/>
                    <a:pt x="27" y="961"/>
                  </a:cubicBezTo>
                  <a:cubicBezTo>
                    <a:pt x="18" y="994"/>
                    <a:pt x="18" y="1028"/>
                    <a:pt x="27" y="1060"/>
                  </a:cubicBezTo>
                  <a:cubicBezTo>
                    <a:pt x="1" y="1145"/>
                    <a:pt x="35" y="1234"/>
                    <a:pt x="148" y="1299"/>
                  </a:cubicBezTo>
                  <a:lnTo>
                    <a:pt x="1812" y="2260"/>
                  </a:lnTo>
                  <a:cubicBezTo>
                    <a:pt x="1875" y="2296"/>
                    <a:pt x="1951" y="2315"/>
                    <a:pt x="2030" y="2327"/>
                  </a:cubicBezTo>
                  <a:lnTo>
                    <a:pt x="2030" y="550"/>
                  </a:lnTo>
                  <a:lnTo>
                    <a:pt x="716" y="1"/>
                  </a:lnTo>
                  <a:close/>
                </a:path>
              </a:pathLst>
            </a:custGeom>
            <a:solidFill>
              <a:srgbClr val="E747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48"/>
            <p:cNvSpPr/>
            <p:nvPr/>
          </p:nvSpPr>
          <p:spPr>
            <a:xfrm>
              <a:off x="1624175" y="2010475"/>
              <a:ext cx="108875" cy="61550"/>
            </a:xfrm>
            <a:custGeom>
              <a:avLst/>
              <a:gdLst/>
              <a:ahLst/>
              <a:cxnLst/>
              <a:rect l="l" t="t" r="r" b="b"/>
              <a:pathLst>
                <a:path w="4355" h="2462" extrusionOk="0">
                  <a:moveTo>
                    <a:pt x="2178" y="1"/>
                  </a:moveTo>
                  <a:cubicBezTo>
                    <a:pt x="2058" y="1"/>
                    <a:pt x="1939" y="27"/>
                    <a:pt x="1847" y="79"/>
                  </a:cubicBezTo>
                  <a:lnTo>
                    <a:pt x="183" y="1040"/>
                  </a:lnTo>
                  <a:cubicBezTo>
                    <a:pt x="1" y="1146"/>
                    <a:pt x="1" y="1316"/>
                    <a:pt x="183" y="1421"/>
                  </a:cubicBezTo>
                  <a:lnTo>
                    <a:pt x="1847" y="2383"/>
                  </a:lnTo>
                  <a:cubicBezTo>
                    <a:pt x="1939" y="2435"/>
                    <a:pt x="2058" y="2462"/>
                    <a:pt x="2178" y="2462"/>
                  </a:cubicBezTo>
                  <a:cubicBezTo>
                    <a:pt x="2298" y="2462"/>
                    <a:pt x="2417" y="2435"/>
                    <a:pt x="2508" y="2383"/>
                  </a:cubicBezTo>
                  <a:lnTo>
                    <a:pt x="4172" y="1422"/>
                  </a:lnTo>
                  <a:cubicBezTo>
                    <a:pt x="4354" y="1316"/>
                    <a:pt x="4354" y="1146"/>
                    <a:pt x="4172" y="1040"/>
                  </a:cubicBezTo>
                  <a:lnTo>
                    <a:pt x="2508" y="79"/>
                  </a:lnTo>
                  <a:cubicBezTo>
                    <a:pt x="2417" y="27"/>
                    <a:pt x="2298" y="1"/>
                    <a:pt x="2178" y="1"/>
                  </a:cubicBezTo>
                  <a:close/>
                </a:path>
              </a:pathLst>
            </a:custGeom>
            <a:solidFill>
              <a:srgbClr val="FF6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48"/>
            <p:cNvSpPr/>
            <p:nvPr/>
          </p:nvSpPr>
          <p:spPr>
            <a:xfrm>
              <a:off x="1721925" y="2071250"/>
              <a:ext cx="107125" cy="76275"/>
            </a:xfrm>
            <a:custGeom>
              <a:avLst/>
              <a:gdLst/>
              <a:ahLst/>
              <a:cxnLst/>
              <a:rect l="l" t="t" r="r" b="b"/>
              <a:pathLst>
                <a:path w="4285" h="3051" extrusionOk="0">
                  <a:moveTo>
                    <a:pt x="2142" y="0"/>
                  </a:moveTo>
                  <a:cubicBezTo>
                    <a:pt x="2023" y="0"/>
                    <a:pt x="1903" y="27"/>
                    <a:pt x="1811" y="80"/>
                  </a:cubicBezTo>
                  <a:lnTo>
                    <a:pt x="149" y="1040"/>
                  </a:lnTo>
                  <a:cubicBezTo>
                    <a:pt x="35" y="1105"/>
                    <a:pt x="0" y="1196"/>
                    <a:pt x="28" y="1280"/>
                  </a:cubicBezTo>
                  <a:cubicBezTo>
                    <a:pt x="17" y="1312"/>
                    <a:pt x="17" y="1347"/>
                    <a:pt x="28" y="1378"/>
                  </a:cubicBezTo>
                  <a:cubicBezTo>
                    <a:pt x="17" y="1411"/>
                    <a:pt x="17" y="1444"/>
                    <a:pt x="28" y="1476"/>
                  </a:cubicBezTo>
                  <a:cubicBezTo>
                    <a:pt x="17" y="1508"/>
                    <a:pt x="17" y="1542"/>
                    <a:pt x="28" y="1575"/>
                  </a:cubicBezTo>
                  <a:cubicBezTo>
                    <a:pt x="17" y="1606"/>
                    <a:pt x="17" y="1641"/>
                    <a:pt x="28" y="1672"/>
                  </a:cubicBezTo>
                  <a:cubicBezTo>
                    <a:pt x="17" y="1704"/>
                    <a:pt x="17" y="1739"/>
                    <a:pt x="28" y="1770"/>
                  </a:cubicBezTo>
                  <a:cubicBezTo>
                    <a:pt x="0" y="1856"/>
                    <a:pt x="35" y="1945"/>
                    <a:pt x="149" y="2010"/>
                  </a:cubicBezTo>
                  <a:lnTo>
                    <a:pt x="1813" y="2971"/>
                  </a:lnTo>
                  <a:cubicBezTo>
                    <a:pt x="1904" y="3024"/>
                    <a:pt x="2023" y="3050"/>
                    <a:pt x="2143" y="3050"/>
                  </a:cubicBezTo>
                  <a:cubicBezTo>
                    <a:pt x="2262" y="3050"/>
                    <a:pt x="2382" y="3024"/>
                    <a:pt x="2473" y="2971"/>
                  </a:cubicBezTo>
                  <a:lnTo>
                    <a:pt x="4137" y="2010"/>
                  </a:lnTo>
                  <a:cubicBezTo>
                    <a:pt x="4250" y="1945"/>
                    <a:pt x="4284" y="1855"/>
                    <a:pt x="4257" y="1770"/>
                  </a:cubicBezTo>
                  <a:cubicBezTo>
                    <a:pt x="4268" y="1739"/>
                    <a:pt x="4268" y="1704"/>
                    <a:pt x="4257" y="1672"/>
                  </a:cubicBezTo>
                  <a:cubicBezTo>
                    <a:pt x="4268" y="1640"/>
                    <a:pt x="4268" y="1606"/>
                    <a:pt x="4257" y="1575"/>
                  </a:cubicBezTo>
                  <a:cubicBezTo>
                    <a:pt x="4268" y="1542"/>
                    <a:pt x="4268" y="1508"/>
                    <a:pt x="4257" y="1476"/>
                  </a:cubicBezTo>
                  <a:cubicBezTo>
                    <a:pt x="4268" y="1444"/>
                    <a:pt x="4268" y="1409"/>
                    <a:pt x="4257" y="1378"/>
                  </a:cubicBezTo>
                  <a:cubicBezTo>
                    <a:pt x="4268" y="1347"/>
                    <a:pt x="4268" y="1312"/>
                    <a:pt x="4257" y="1280"/>
                  </a:cubicBezTo>
                  <a:cubicBezTo>
                    <a:pt x="4285" y="1196"/>
                    <a:pt x="4250" y="1105"/>
                    <a:pt x="4137" y="1040"/>
                  </a:cubicBezTo>
                  <a:lnTo>
                    <a:pt x="2473" y="80"/>
                  </a:lnTo>
                  <a:cubicBezTo>
                    <a:pt x="2382" y="27"/>
                    <a:pt x="2262" y="0"/>
                    <a:pt x="2142" y="0"/>
                  </a:cubicBezTo>
                  <a:close/>
                </a:path>
              </a:pathLst>
            </a:custGeom>
            <a:solidFill>
              <a:srgbClr val="BF28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48"/>
            <p:cNvSpPr/>
            <p:nvPr/>
          </p:nvSpPr>
          <p:spPr>
            <a:xfrm>
              <a:off x="1721925" y="2089075"/>
              <a:ext cx="50750" cy="58150"/>
            </a:xfrm>
            <a:custGeom>
              <a:avLst/>
              <a:gdLst/>
              <a:ahLst/>
              <a:cxnLst/>
              <a:rect l="l" t="t" r="r" b="b"/>
              <a:pathLst>
                <a:path w="2030" h="2326" extrusionOk="0">
                  <a:moveTo>
                    <a:pt x="716" y="0"/>
                  </a:moveTo>
                  <a:lnTo>
                    <a:pt x="147" y="328"/>
                  </a:lnTo>
                  <a:cubicBezTo>
                    <a:pt x="35" y="394"/>
                    <a:pt x="0" y="483"/>
                    <a:pt x="27" y="567"/>
                  </a:cubicBezTo>
                  <a:cubicBezTo>
                    <a:pt x="17" y="600"/>
                    <a:pt x="17" y="634"/>
                    <a:pt x="27" y="666"/>
                  </a:cubicBezTo>
                  <a:cubicBezTo>
                    <a:pt x="17" y="698"/>
                    <a:pt x="17" y="733"/>
                    <a:pt x="27" y="764"/>
                  </a:cubicBezTo>
                  <a:cubicBezTo>
                    <a:pt x="17" y="795"/>
                    <a:pt x="17" y="830"/>
                    <a:pt x="27" y="862"/>
                  </a:cubicBezTo>
                  <a:cubicBezTo>
                    <a:pt x="17" y="894"/>
                    <a:pt x="17" y="928"/>
                    <a:pt x="27" y="961"/>
                  </a:cubicBezTo>
                  <a:cubicBezTo>
                    <a:pt x="17" y="992"/>
                    <a:pt x="17" y="1026"/>
                    <a:pt x="27" y="1058"/>
                  </a:cubicBezTo>
                  <a:cubicBezTo>
                    <a:pt x="0" y="1143"/>
                    <a:pt x="34" y="1232"/>
                    <a:pt x="147" y="1299"/>
                  </a:cubicBezTo>
                  <a:lnTo>
                    <a:pt x="1811" y="2259"/>
                  </a:lnTo>
                  <a:cubicBezTo>
                    <a:pt x="1874" y="2295"/>
                    <a:pt x="1950" y="2313"/>
                    <a:pt x="2030" y="2325"/>
                  </a:cubicBezTo>
                  <a:lnTo>
                    <a:pt x="2030" y="548"/>
                  </a:lnTo>
                  <a:lnTo>
                    <a:pt x="716" y="0"/>
                  </a:lnTo>
                  <a:close/>
                </a:path>
              </a:pathLst>
            </a:custGeom>
            <a:solidFill>
              <a:srgbClr val="E747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48"/>
            <p:cNvSpPr/>
            <p:nvPr/>
          </p:nvSpPr>
          <p:spPr>
            <a:xfrm>
              <a:off x="1721050" y="2066400"/>
              <a:ext cx="108850" cy="61550"/>
            </a:xfrm>
            <a:custGeom>
              <a:avLst/>
              <a:gdLst/>
              <a:ahLst/>
              <a:cxnLst/>
              <a:rect l="l" t="t" r="r" b="b"/>
              <a:pathLst>
                <a:path w="4354" h="2462" extrusionOk="0">
                  <a:moveTo>
                    <a:pt x="2178" y="1"/>
                  </a:moveTo>
                  <a:cubicBezTo>
                    <a:pt x="2058" y="1"/>
                    <a:pt x="1939" y="27"/>
                    <a:pt x="1848" y="79"/>
                  </a:cubicBezTo>
                  <a:lnTo>
                    <a:pt x="184" y="1040"/>
                  </a:lnTo>
                  <a:cubicBezTo>
                    <a:pt x="0" y="1146"/>
                    <a:pt x="0" y="1316"/>
                    <a:pt x="184" y="1422"/>
                  </a:cubicBezTo>
                  <a:lnTo>
                    <a:pt x="1848" y="2383"/>
                  </a:lnTo>
                  <a:cubicBezTo>
                    <a:pt x="1939" y="2435"/>
                    <a:pt x="2058" y="2462"/>
                    <a:pt x="2178" y="2462"/>
                  </a:cubicBezTo>
                  <a:cubicBezTo>
                    <a:pt x="2297" y="2462"/>
                    <a:pt x="2417" y="2435"/>
                    <a:pt x="2508" y="2383"/>
                  </a:cubicBezTo>
                  <a:lnTo>
                    <a:pt x="4172" y="1422"/>
                  </a:lnTo>
                  <a:cubicBezTo>
                    <a:pt x="4354" y="1316"/>
                    <a:pt x="4354" y="1146"/>
                    <a:pt x="4172" y="1040"/>
                  </a:cubicBezTo>
                  <a:lnTo>
                    <a:pt x="2508" y="79"/>
                  </a:lnTo>
                  <a:cubicBezTo>
                    <a:pt x="2417" y="27"/>
                    <a:pt x="2297" y="1"/>
                    <a:pt x="2178" y="1"/>
                  </a:cubicBezTo>
                  <a:close/>
                </a:path>
              </a:pathLst>
            </a:custGeom>
            <a:solidFill>
              <a:srgbClr val="FF6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48"/>
            <p:cNvSpPr/>
            <p:nvPr/>
          </p:nvSpPr>
          <p:spPr>
            <a:xfrm>
              <a:off x="1818775" y="2127200"/>
              <a:ext cx="107150" cy="76225"/>
            </a:xfrm>
            <a:custGeom>
              <a:avLst/>
              <a:gdLst/>
              <a:ahLst/>
              <a:cxnLst/>
              <a:rect l="l" t="t" r="r" b="b"/>
              <a:pathLst>
                <a:path w="4286" h="3049" extrusionOk="0">
                  <a:moveTo>
                    <a:pt x="2143" y="0"/>
                  </a:moveTo>
                  <a:cubicBezTo>
                    <a:pt x="2023" y="0"/>
                    <a:pt x="1904" y="26"/>
                    <a:pt x="1812" y="79"/>
                  </a:cubicBezTo>
                  <a:lnTo>
                    <a:pt x="149" y="1039"/>
                  </a:lnTo>
                  <a:cubicBezTo>
                    <a:pt x="36" y="1104"/>
                    <a:pt x="1" y="1195"/>
                    <a:pt x="28" y="1279"/>
                  </a:cubicBezTo>
                  <a:cubicBezTo>
                    <a:pt x="18" y="1311"/>
                    <a:pt x="18" y="1345"/>
                    <a:pt x="28" y="1377"/>
                  </a:cubicBezTo>
                  <a:cubicBezTo>
                    <a:pt x="18" y="1408"/>
                    <a:pt x="18" y="1443"/>
                    <a:pt x="28" y="1475"/>
                  </a:cubicBezTo>
                  <a:cubicBezTo>
                    <a:pt x="18" y="1507"/>
                    <a:pt x="18" y="1541"/>
                    <a:pt x="28" y="1574"/>
                  </a:cubicBezTo>
                  <a:cubicBezTo>
                    <a:pt x="18" y="1605"/>
                    <a:pt x="18" y="1639"/>
                    <a:pt x="28" y="1672"/>
                  </a:cubicBezTo>
                  <a:cubicBezTo>
                    <a:pt x="18" y="1703"/>
                    <a:pt x="18" y="1738"/>
                    <a:pt x="28" y="1769"/>
                  </a:cubicBezTo>
                  <a:cubicBezTo>
                    <a:pt x="1" y="1855"/>
                    <a:pt x="36" y="1944"/>
                    <a:pt x="149" y="2009"/>
                  </a:cubicBezTo>
                  <a:lnTo>
                    <a:pt x="1813" y="2970"/>
                  </a:lnTo>
                  <a:cubicBezTo>
                    <a:pt x="1904" y="3022"/>
                    <a:pt x="2024" y="3049"/>
                    <a:pt x="2143" y="3049"/>
                  </a:cubicBezTo>
                  <a:cubicBezTo>
                    <a:pt x="2263" y="3049"/>
                    <a:pt x="2382" y="3022"/>
                    <a:pt x="2473" y="2970"/>
                  </a:cubicBezTo>
                  <a:lnTo>
                    <a:pt x="4137" y="2009"/>
                  </a:lnTo>
                  <a:cubicBezTo>
                    <a:pt x="4250" y="1944"/>
                    <a:pt x="4285" y="1855"/>
                    <a:pt x="4258" y="1770"/>
                  </a:cubicBezTo>
                  <a:cubicBezTo>
                    <a:pt x="4269" y="1738"/>
                    <a:pt x="4269" y="1704"/>
                    <a:pt x="4258" y="1672"/>
                  </a:cubicBezTo>
                  <a:cubicBezTo>
                    <a:pt x="4269" y="1640"/>
                    <a:pt x="4269" y="1605"/>
                    <a:pt x="4258" y="1574"/>
                  </a:cubicBezTo>
                  <a:cubicBezTo>
                    <a:pt x="4269" y="1542"/>
                    <a:pt x="4269" y="1507"/>
                    <a:pt x="4258" y="1476"/>
                  </a:cubicBezTo>
                  <a:cubicBezTo>
                    <a:pt x="4269" y="1443"/>
                    <a:pt x="4269" y="1410"/>
                    <a:pt x="4258" y="1377"/>
                  </a:cubicBezTo>
                  <a:cubicBezTo>
                    <a:pt x="4269" y="1346"/>
                    <a:pt x="4269" y="1311"/>
                    <a:pt x="4258" y="1279"/>
                  </a:cubicBezTo>
                  <a:cubicBezTo>
                    <a:pt x="4285" y="1195"/>
                    <a:pt x="4250" y="1106"/>
                    <a:pt x="4137" y="1039"/>
                  </a:cubicBezTo>
                  <a:lnTo>
                    <a:pt x="2473" y="79"/>
                  </a:lnTo>
                  <a:cubicBezTo>
                    <a:pt x="2382" y="26"/>
                    <a:pt x="2263" y="0"/>
                    <a:pt x="2143" y="0"/>
                  </a:cubicBezTo>
                  <a:close/>
                </a:path>
              </a:pathLst>
            </a:custGeom>
            <a:solidFill>
              <a:srgbClr val="BF28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48"/>
            <p:cNvSpPr/>
            <p:nvPr/>
          </p:nvSpPr>
          <p:spPr>
            <a:xfrm>
              <a:off x="1818775" y="2144975"/>
              <a:ext cx="50775" cy="58150"/>
            </a:xfrm>
            <a:custGeom>
              <a:avLst/>
              <a:gdLst/>
              <a:ahLst/>
              <a:cxnLst/>
              <a:rect l="l" t="t" r="r" b="b"/>
              <a:pathLst>
                <a:path w="2031" h="2326" extrusionOk="0">
                  <a:moveTo>
                    <a:pt x="717" y="0"/>
                  </a:moveTo>
                  <a:lnTo>
                    <a:pt x="149" y="328"/>
                  </a:lnTo>
                  <a:cubicBezTo>
                    <a:pt x="36" y="393"/>
                    <a:pt x="1" y="484"/>
                    <a:pt x="28" y="568"/>
                  </a:cubicBezTo>
                  <a:cubicBezTo>
                    <a:pt x="18" y="600"/>
                    <a:pt x="18" y="634"/>
                    <a:pt x="28" y="666"/>
                  </a:cubicBezTo>
                  <a:cubicBezTo>
                    <a:pt x="18" y="697"/>
                    <a:pt x="18" y="732"/>
                    <a:pt x="28" y="764"/>
                  </a:cubicBezTo>
                  <a:cubicBezTo>
                    <a:pt x="18" y="796"/>
                    <a:pt x="18" y="830"/>
                    <a:pt x="28" y="863"/>
                  </a:cubicBezTo>
                  <a:cubicBezTo>
                    <a:pt x="18" y="894"/>
                    <a:pt x="18" y="928"/>
                    <a:pt x="28" y="961"/>
                  </a:cubicBezTo>
                  <a:cubicBezTo>
                    <a:pt x="18" y="992"/>
                    <a:pt x="18" y="1027"/>
                    <a:pt x="28" y="1058"/>
                  </a:cubicBezTo>
                  <a:cubicBezTo>
                    <a:pt x="1" y="1143"/>
                    <a:pt x="36" y="1233"/>
                    <a:pt x="149" y="1298"/>
                  </a:cubicBezTo>
                  <a:lnTo>
                    <a:pt x="1813" y="2259"/>
                  </a:lnTo>
                  <a:cubicBezTo>
                    <a:pt x="1875" y="2295"/>
                    <a:pt x="1952" y="2313"/>
                    <a:pt x="2030" y="2325"/>
                  </a:cubicBezTo>
                  <a:lnTo>
                    <a:pt x="2030" y="549"/>
                  </a:lnTo>
                  <a:lnTo>
                    <a:pt x="717" y="0"/>
                  </a:lnTo>
                  <a:close/>
                </a:path>
              </a:pathLst>
            </a:custGeom>
            <a:solidFill>
              <a:srgbClr val="E747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48"/>
            <p:cNvSpPr/>
            <p:nvPr/>
          </p:nvSpPr>
          <p:spPr>
            <a:xfrm>
              <a:off x="1817900" y="2122325"/>
              <a:ext cx="108900" cy="61550"/>
            </a:xfrm>
            <a:custGeom>
              <a:avLst/>
              <a:gdLst/>
              <a:ahLst/>
              <a:cxnLst/>
              <a:rect l="l" t="t" r="r" b="b"/>
              <a:pathLst>
                <a:path w="4356" h="2462" extrusionOk="0">
                  <a:moveTo>
                    <a:pt x="2178" y="1"/>
                  </a:moveTo>
                  <a:cubicBezTo>
                    <a:pt x="2059" y="1"/>
                    <a:pt x="1939" y="27"/>
                    <a:pt x="1848" y="80"/>
                  </a:cubicBezTo>
                  <a:lnTo>
                    <a:pt x="184" y="1040"/>
                  </a:lnTo>
                  <a:cubicBezTo>
                    <a:pt x="1" y="1145"/>
                    <a:pt x="1" y="1316"/>
                    <a:pt x="184" y="1421"/>
                  </a:cubicBezTo>
                  <a:lnTo>
                    <a:pt x="1848" y="2383"/>
                  </a:lnTo>
                  <a:cubicBezTo>
                    <a:pt x="1939" y="2435"/>
                    <a:pt x="2059" y="2462"/>
                    <a:pt x="2178" y="2462"/>
                  </a:cubicBezTo>
                  <a:cubicBezTo>
                    <a:pt x="2298" y="2462"/>
                    <a:pt x="2417" y="2435"/>
                    <a:pt x="2508" y="2383"/>
                  </a:cubicBezTo>
                  <a:lnTo>
                    <a:pt x="4172" y="1422"/>
                  </a:lnTo>
                  <a:cubicBezTo>
                    <a:pt x="4355" y="1316"/>
                    <a:pt x="4355" y="1146"/>
                    <a:pt x="4172" y="1040"/>
                  </a:cubicBezTo>
                  <a:lnTo>
                    <a:pt x="2508" y="80"/>
                  </a:lnTo>
                  <a:cubicBezTo>
                    <a:pt x="2417" y="27"/>
                    <a:pt x="2298" y="1"/>
                    <a:pt x="2178" y="1"/>
                  </a:cubicBezTo>
                  <a:close/>
                </a:path>
              </a:pathLst>
            </a:custGeom>
            <a:solidFill>
              <a:srgbClr val="FF6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48"/>
            <p:cNvSpPr/>
            <p:nvPr/>
          </p:nvSpPr>
          <p:spPr>
            <a:xfrm>
              <a:off x="1915650" y="2183125"/>
              <a:ext cx="107125" cy="76250"/>
            </a:xfrm>
            <a:custGeom>
              <a:avLst/>
              <a:gdLst/>
              <a:ahLst/>
              <a:cxnLst/>
              <a:rect l="l" t="t" r="r" b="b"/>
              <a:pathLst>
                <a:path w="4285" h="3050" extrusionOk="0">
                  <a:moveTo>
                    <a:pt x="2143" y="0"/>
                  </a:moveTo>
                  <a:cubicBezTo>
                    <a:pt x="2023" y="0"/>
                    <a:pt x="1904" y="26"/>
                    <a:pt x="1813" y="79"/>
                  </a:cubicBezTo>
                  <a:lnTo>
                    <a:pt x="149" y="1039"/>
                  </a:lnTo>
                  <a:cubicBezTo>
                    <a:pt x="35" y="1104"/>
                    <a:pt x="0" y="1195"/>
                    <a:pt x="28" y="1279"/>
                  </a:cubicBezTo>
                  <a:cubicBezTo>
                    <a:pt x="17" y="1311"/>
                    <a:pt x="17" y="1346"/>
                    <a:pt x="28" y="1377"/>
                  </a:cubicBezTo>
                  <a:cubicBezTo>
                    <a:pt x="17" y="1410"/>
                    <a:pt x="17" y="1444"/>
                    <a:pt x="28" y="1476"/>
                  </a:cubicBezTo>
                  <a:cubicBezTo>
                    <a:pt x="17" y="1507"/>
                    <a:pt x="17" y="1541"/>
                    <a:pt x="28" y="1574"/>
                  </a:cubicBezTo>
                  <a:cubicBezTo>
                    <a:pt x="17" y="1605"/>
                    <a:pt x="17" y="1640"/>
                    <a:pt x="28" y="1672"/>
                  </a:cubicBezTo>
                  <a:cubicBezTo>
                    <a:pt x="17" y="1703"/>
                    <a:pt x="17" y="1738"/>
                    <a:pt x="28" y="1769"/>
                  </a:cubicBezTo>
                  <a:cubicBezTo>
                    <a:pt x="0" y="1855"/>
                    <a:pt x="36" y="1944"/>
                    <a:pt x="149" y="2009"/>
                  </a:cubicBezTo>
                  <a:lnTo>
                    <a:pt x="1813" y="2970"/>
                  </a:lnTo>
                  <a:cubicBezTo>
                    <a:pt x="1904" y="3023"/>
                    <a:pt x="2023" y="3050"/>
                    <a:pt x="2143" y="3050"/>
                  </a:cubicBezTo>
                  <a:cubicBezTo>
                    <a:pt x="2262" y="3050"/>
                    <a:pt x="2382" y="3023"/>
                    <a:pt x="2474" y="2970"/>
                  </a:cubicBezTo>
                  <a:lnTo>
                    <a:pt x="4136" y="2009"/>
                  </a:lnTo>
                  <a:cubicBezTo>
                    <a:pt x="4250" y="1944"/>
                    <a:pt x="4285" y="1855"/>
                    <a:pt x="4257" y="1769"/>
                  </a:cubicBezTo>
                  <a:cubicBezTo>
                    <a:pt x="4268" y="1738"/>
                    <a:pt x="4268" y="1703"/>
                    <a:pt x="4257" y="1672"/>
                  </a:cubicBezTo>
                  <a:cubicBezTo>
                    <a:pt x="4268" y="1640"/>
                    <a:pt x="4268" y="1605"/>
                    <a:pt x="4257" y="1574"/>
                  </a:cubicBezTo>
                  <a:cubicBezTo>
                    <a:pt x="4268" y="1542"/>
                    <a:pt x="4268" y="1507"/>
                    <a:pt x="4257" y="1476"/>
                  </a:cubicBezTo>
                  <a:cubicBezTo>
                    <a:pt x="4268" y="1444"/>
                    <a:pt x="4268" y="1410"/>
                    <a:pt x="4257" y="1377"/>
                  </a:cubicBezTo>
                  <a:cubicBezTo>
                    <a:pt x="4268" y="1346"/>
                    <a:pt x="4268" y="1311"/>
                    <a:pt x="4257" y="1279"/>
                  </a:cubicBezTo>
                  <a:cubicBezTo>
                    <a:pt x="4285" y="1195"/>
                    <a:pt x="4251" y="1104"/>
                    <a:pt x="4136" y="1039"/>
                  </a:cubicBezTo>
                  <a:lnTo>
                    <a:pt x="2474" y="79"/>
                  </a:lnTo>
                  <a:cubicBezTo>
                    <a:pt x="2382" y="26"/>
                    <a:pt x="2262" y="0"/>
                    <a:pt x="2143" y="0"/>
                  </a:cubicBezTo>
                  <a:close/>
                </a:path>
              </a:pathLst>
            </a:custGeom>
            <a:solidFill>
              <a:srgbClr val="BF28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48"/>
            <p:cNvSpPr/>
            <p:nvPr/>
          </p:nvSpPr>
          <p:spPr>
            <a:xfrm>
              <a:off x="1915650" y="2200900"/>
              <a:ext cx="50775" cy="58150"/>
            </a:xfrm>
            <a:custGeom>
              <a:avLst/>
              <a:gdLst/>
              <a:ahLst/>
              <a:cxnLst/>
              <a:rect l="l" t="t" r="r" b="b"/>
              <a:pathLst>
                <a:path w="2031" h="2326" extrusionOk="0">
                  <a:moveTo>
                    <a:pt x="717" y="0"/>
                  </a:moveTo>
                  <a:lnTo>
                    <a:pt x="149" y="328"/>
                  </a:lnTo>
                  <a:cubicBezTo>
                    <a:pt x="35" y="393"/>
                    <a:pt x="0" y="484"/>
                    <a:pt x="28" y="568"/>
                  </a:cubicBezTo>
                  <a:cubicBezTo>
                    <a:pt x="17" y="600"/>
                    <a:pt x="17" y="635"/>
                    <a:pt x="28" y="666"/>
                  </a:cubicBezTo>
                  <a:cubicBezTo>
                    <a:pt x="17" y="699"/>
                    <a:pt x="17" y="733"/>
                    <a:pt x="28" y="764"/>
                  </a:cubicBezTo>
                  <a:cubicBezTo>
                    <a:pt x="17" y="796"/>
                    <a:pt x="17" y="830"/>
                    <a:pt x="28" y="863"/>
                  </a:cubicBezTo>
                  <a:cubicBezTo>
                    <a:pt x="17" y="894"/>
                    <a:pt x="17" y="929"/>
                    <a:pt x="28" y="961"/>
                  </a:cubicBezTo>
                  <a:cubicBezTo>
                    <a:pt x="17" y="992"/>
                    <a:pt x="17" y="1027"/>
                    <a:pt x="28" y="1058"/>
                  </a:cubicBezTo>
                  <a:cubicBezTo>
                    <a:pt x="0" y="1143"/>
                    <a:pt x="35" y="1233"/>
                    <a:pt x="149" y="1298"/>
                  </a:cubicBezTo>
                  <a:lnTo>
                    <a:pt x="1813" y="2259"/>
                  </a:lnTo>
                  <a:cubicBezTo>
                    <a:pt x="1874" y="2295"/>
                    <a:pt x="1951" y="2314"/>
                    <a:pt x="2031" y="2325"/>
                  </a:cubicBezTo>
                  <a:lnTo>
                    <a:pt x="2031" y="549"/>
                  </a:lnTo>
                  <a:lnTo>
                    <a:pt x="717" y="0"/>
                  </a:lnTo>
                  <a:close/>
                </a:path>
              </a:pathLst>
            </a:custGeom>
            <a:solidFill>
              <a:srgbClr val="E747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48"/>
            <p:cNvSpPr/>
            <p:nvPr/>
          </p:nvSpPr>
          <p:spPr>
            <a:xfrm>
              <a:off x="1914800" y="2178250"/>
              <a:ext cx="108850" cy="61550"/>
            </a:xfrm>
            <a:custGeom>
              <a:avLst/>
              <a:gdLst/>
              <a:ahLst/>
              <a:cxnLst/>
              <a:rect l="l" t="t" r="r" b="b"/>
              <a:pathLst>
                <a:path w="4354" h="2462" extrusionOk="0">
                  <a:moveTo>
                    <a:pt x="2177" y="1"/>
                  </a:moveTo>
                  <a:cubicBezTo>
                    <a:pt x="2057" y="1"/>
                    <a:pt x="1938" y="27"/>
                    <a:pt x="1847" y="80"/>
                  </a:cubicBezTo>
                  <a:lnTo>
                    <a:pt x="183" y="1040"/>
                  </a:lnTo>
                  <a:cubicBezTo>
                    <a:pt x="0" y="1145"/>
                    <a:pt x="0" y="1316"/>
                    <a:pt x="183" y="1421"/>
                  </a:cubicBezTo>
                  <a:lnTo>
                    <a:pt x="1847" y="2383"/>
                  </a:lnTo>
                  <a:cubicBezTo>
                    <a:pt x="1938" y="2436"/>
                    <a:pt x="2057" y="2462"/>
                    <a:pt x="2177" y="2462"/>
                  </a:cubicBezTo>
                  <a:cubicBezTo>
                    <a:pt x="2296" y="2462"/>
                    <a:pt x="2416" y="2436"/>
                    <a:pt x="2508" y="2383"/>
                  </a:cubicBezTo>
                  <a:lnTo>
                    <a:pt x="4170" y="1421"/>
                  </a:lnTo>
                  <a:cubicBezTo>
                    <a:pt x="4354" y="1316"/>
                    <a:pt x="4354" y="1146"/>
                    <a:pt x="4170" y="1040"/>
                  </a:cubicBezTo>
                  <a:lnTo>
                    <a:pt x="2508" y="80"/>
                  </a:lnTo>
                  <a:cubicBezTo>
                    <a:pt x="2416" y="27"/>
                    <a:pt x="2296" y="1"/>
                    <a:pt x="2177" y="1"/>
                  </a:cubicBezTo>
                  <a:close/>
                </a:path>
              </a:pathLst>
            </a:custGeom>
            <a:solidFill>
              <a:srgbClr val="FF6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48"/>
            <p:cNvSpPr/>
            <p:nvPr/>
          </p:nvSpPr>
          <p:spPr>
            <a:xfrm>
              <a:off x="1538050" y="2065650"/>
              <a:ext cx="107150" cy="76300"/>
            </a:xfrm>
            <a:custGeom>
              <a:avLst/>
              <a:gdLst/>
              <a:ahLst/>
              <a:cxnLst/>
              <a:rect l="l" t="t" r="r" b="b"/>
              <a:pathLst>
                <a:path w="4286" h="3052" extrusionOk="0">
                  <a:moveTo>
                    <a:pt x="2143" y="1"/>
                  </a:moveTo>
                  <a:cubicBezTo>
                    <a:pt x="2024" y="1"/>
                    <a:pt x="1904" y="27"/>
                    <a:pt x="1812" y="80"/>
                  </a:cubicBezTo>
                  <a:lnTo>
                    <a:pt x="149" y="1041"/>
                  </a:lnTo>
                  <a:cubicBezTo>
                    <a:pt x="36" y="1106"/>
                    <a:pt x="1" y="1197"/>
                    <a:pt x="29" y="1281"/>
                  </a:cubicBezTo>
                  <a:cubicBezTo>
                    <a:pt x="18" y="1312"/>
                    <a:pt x="18" y="1346"/>
                    <a:pt x="29" y="1379"/>
                  </a:cubicBezTo>
                  <a:cubicBezTo>
                    <a:pt x="18" y="1410"/>
                    <a:pt x="18" y="1445"/>
                    <a:pt x="29" y="1477"/>
                  </a:cubicBezTo>
                  <a:cubicBezTo>
                    <a:pt x="18" y="1509"/>
                    <a:pt x="18" y="1543"/>
                    <a:pt x="29" y="1575"/>
                  </a:cubicBezTo>
                  <a:cubicBezTo>
                    <a:pt x="18" y="1607"/>
                    <a:pt x="18" y="1641"/>
                    <a:pt x="29" y="1673"/>
                  </a:cubicBezTo>
                  <a:cubicBezTo>
                    <a:pt x="18" y="1705"/>
                    <a:pt x="18" y="1740"/>
                    <a:pt x="29" y="1771"/>
                  </a:cubicBezTo>
                  <a:cubicBezTo>
                    <a:pt x="1" y="1855"/>
                    <a:pt x="36" y="1946"/>
                    <a:pt x="149" y="2011"/>
                  </a:cubicBezTo>
                  <a:lnTo>
                    <a:pt x="1813" y="2972"/>
                  </a:lnTo>
                  <a:cubicBezTo>
                    <a:pt x="1904" y="3025"/>
                    <a:pt x="2024" y="3051"/>
                    <a:pt x="2143" y="3051"/>
                  </a:cubicBezTo>
                  <a:cubicBezTo>
                    <a:pt x="2263" y="3051"/>
                    <a:pt x="2382" y="3025"/>
                    <a:pt x="2473" y="2972"/>
                  </a:cubicBezTo>
                  <a:lnTo>
                    <a:pt x="4137" y="2011"/>
                  </a:lnTo>
                  <a:cubicBezTo>
                    <a:pt x="4251" y="1946"/>
                    <a:pt x="4284" y="1855"/>
                    <a:pt x="4258" y="1771"/>
                  </a:cubicBezTo>
                  <a:cubicBezTo>
                    <a:pt x="4269" y="1740"/>
                    <a:pt x="4269" y="1705"/>
                    <a:pt x="4258" y="1673"/>
                  </a:cubicBezTo>
                  <a:cubicBezTo>
                    <a:pt x="4269" y="1642"/>
                    <a:pt x="4269" y="1607"/>
                    <a:pt x="4258" y="1575"/>
                  </a:cubicBezTo>
                  <a:cubicBezTo>
                    <a:pt x="4269" y="1543"/>
                    <a:pt x="4269" y="1509"/>
                    <a:pt x="4258" y="1477"/>
                  </a:cubicBezTo>
                  <a:cubicBezTo>
                    <a:pt x="4269" y="1445"/>
                    <a:pt x="4269" y="1410"/>
                    <a:pt x="4258" y="1379"/>
                  </a:cubicBezTo>
                  <a:cubicBezTo>
                    <a:pt x="4269" y="1347"/>
                    <a:pt x="4269" y="1312"/>
                    <a:pt x="4258" y="1281"/>
                  </a:cubicBezTo>
                  <a:cubicBezTo>
                    <a:pt x="4286" y="1197"/>
                    <a:pt x="4251" y="1106"/>
                    <a:pt x="4137" y="1041"/>
                  </a:cubicBezTo>
                  <a:lnTo>
                    <a:pt x="2473" y="80"/>
                  </a:lnTo>
                  <a:cubicBezTo>
                    <a:pt x="2382" y="27"/>
                    <a:pt x="2263" y="1"/>
                    <a:pt x="2143" y="1"/>
                  </a:cubicBezTo>
                  <a:close/>
                </a:path>
              </a:pathLst>
            </a:custGeom>
            <a:solidFill>
              <a:srgbClr val="BF28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48"/>
            <p:cNvSpPr/>
            <p:nvPr/>
          </p:nvSpPr>
          <p:spPr>
            <a:xfrm>
              <a:off x="1538050" y="2083450"/>
              <a:ext cx="50775" cy="58150"/>
            </a:xfrm>
            <a:custGeom>
              <a:avLst/>
              <a:gdLst/>
              <a:ahLst/>
              <a:cxnLst/>
              <a:rect l="l" t="t" r="r" b="b"/>
              <a:pathLst>
                <a:path w="2031" h="2326" extrusionOk="0">
                  <a:moveTo>
                    <a:pt x="718" y="1"/>
                  </a:moveTo>
                  <a:lnTo>
                    <a:pt x="149" y="329"/>
                  </a:lnTo>
                  <a:cubicBezTo>
                    <a:pt x="36" y="394"/>
                    <a:pt x="1" y="485"/>
                    <a:pt x="29" y="569"/>
                  </a:cubicBezTo>
                  <a:cubicBezTo>
                    <a:pt x="18" y="600"/>
                    <a:pt x="18" y="634"/>
                    <a:pt x="29" y="667"/>
                  </a:cubicBezTo>
                  <a:cubicBezTo>
                    <a:pt x="18" y="698"/>
                    <a:pt x="18" y="733"/>
                    <a:pt x="29" y="765"/>
                  </a:cubicBezTo>
                  <a:cubicBezTo>
                    <a:pt x="18" y="797"/>
                    <a:pt x="18" y="831"/>
                    <a:pt x="29" y="862"/>
                  </a:cubicBezTo>
                  <a:cubicBezTo>
                    <a:pt x="18" y="895"/>
                    <a:pt x="18" y="929"/>
                    <a:pt x="29" y="961"/>
                  </a:cubicBezTo>
                  <a:cubicBezTo>
                    <a:pt x="18" y="993"/>
                    <a:pt x="18" y="1028"/>
                    <a:pt x="29" y="1059"/>
                  </a:cubicBezTo>
                  <a:cubicBezTo>
                    <a:pt x="1" y="1143"/>
                    <a:pt x="35" y="1234"/>
                    <a:pt x="149" y="1299"/>
                  </a:cubicBezTo>
                  <a:lnTo>
                    <a:pt x="1813" y="2260"/>
                  </a:lnTo>
                  <a:cubicBezTo>
                    <a:pt x="1875" y="2296"/>
                    <a:pt x="1951" y="2315"/>
                    <a:pt x="2030" y="2326"/>
                  </a:cubicBezTo>
                  <a:lnTo>
                    <a:pt x="2030" y="549"/>
                  </a:lnTo>
                  <a:lnTo>
                    <a:pt x="718" y="1"/>
                  </a:lnTo>
                  <a:close/>
                </a:path>
              </a:pathLst>
            </a:custGeom>
            <a:solidFill>
              <a:srgbClr val="E747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48"/>
            <p:cNvSpPr/>
            <p:nvPr/>
          </p:nvSpPr>
          <p:spPr>
            <a:xfrm>
              <a:off x="1537175" y="2060800"/>
              <a:ext cx="108875" cy="61575"/>
            </a:xfrm>
            <a:custGeom>
              <a:avLst/>
              <a:gdLst/>
              <a:ahLst/>
              <a:cxnLst/>
              <a:rect l="l" t="t" r="r" b="b"/>
              <a:pathLst>
                <a:path w="4355" h="2463" extrusionOk="0">
                  <a:moveTo>
                    <a:pt x="2178" y="1"/>
                  </a:moveTo>
                  <a:cubicBezTo>
                    <a:pt x="2059" y="1"/>
                    <a:pt x="1939" y="27"/>
                    <a:pt x="1848" y="80"/>
                  </a:cubicBezTo>
                  <a:lnTo>
                    <a:pt x="184" y="1041"/>
                  </a:lnTo>
                  <a:cubicBezTo>
                    <a:pt x="1" y="1146"/>
                    <a:pt x="1" y="1317"/>
                    <a:pt x="184" y="1422"/>
                  </a:cubicBezTo>
                  <a:lnTo>
                    <a:pt x="1848" y="2382"/>
                  </a:lnTo>
                  <a:cubicBezTo>
                    <a:pt x="1939" y="2436"/>
                    <a:pt x="2059" y="2462"/>
                    <a:pt x="2178" y="2462"/>
                  </a:cubicBezTo>
                  <a:cubicBezTo>
                    <a:pt x="2298" y="2462"/>
                    <a:pt x="2417" y="2436"/>
                    <a:pt x="2508" y="2382"/>
                  </a:cubicBezTo>
                  <a:lnTo>
                    <a:pt x="4172" y="1422"/>
                  </a:lnTo>
                  <a:cubicBezTo>
                    <a:pt x="4354" y="1317"/>
                    <a:pt x="4354" y="1146"/>
                    <a:pt x="4172" y="1041"/>
                  </a:cubicBezTo>
                  <a:lnTo>
                    <a:pt x="2508" y="80"/>
                  </a:lnTo>
                  <a:cubicBezTo>
                    <a:pt x="2417" y="27"/>
                    <a:pt x="2298" y="1"/>
                    <a:pt x="2178" y="1"/>
                  </a:cubicBezTo>
                  <a:close/>
                </a:path>
              </a:pathLst>
            </a:custGeom>
            <a:solidFill>
              <a:srgbClr val="FF6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48"/>
            <p:cNvSpPr/>
            <p:nvPr/>
          </p:nvSpPr>
          <p:spPr>
            <a:xfrm>
              <a:off x="1634925" y="2121575"/>
              <a:ext cx="107150" cy="76300"/>
            </a:xfrm>
            <a:custGeom>
              <a:avLst/>
              <a:gdLst/>
              <a:ahLst/>
              <a:cxnLst/>
              <a:rect l="l" t="t" r="r" b="b"/>
              <a:pathLst>
                <a:path w="4286" h="3052" extrusionOk="0">
                  <a:moveTo>
                    <a:pt x="2143" y="1"/>
                  </a:moveTo>
                  <a:cubicBezTo>
                    <a:pt x="2024" y="1"/>
                    <a:pt x="1904" y="27"/>
                    <a:pt x="1813" y="81"/>
                  </a:cubicBezTo>
                  <a:lnTo>
                    <a:pt x="149" y="1041"/>
                  </a:lnTo>
                  <a:cubicBezTo>
                    <a:pt x="35" y="1106"/>
                    <a:pt x="2" y="1197"/>
                    <a:pt x="28" y="1281"/>
                  </a:cubicBezTo>
                  <a:cubicBezTo>
                    <a:pt x="17" y="1313"/>
                    <a:pt x="17" y="1346"/>
                    <a:pt x="28" y="1379"/>
                  </a:cubicBezTo>
                  <a:cubicBezTo>
                    <a:pt x="17" y="1410"/>
                    <a:pt x="17" y="1445"/>
                    <a:pt x="28" y="1477"/>
                  </a:cubicBezTo>
                  <a:cubicBezTo>
                    <a:pt x="17" y="1509"/>
                    <a:pt x="17" y="1543"/>
                    <a:pt x="28" y="1574"/>
                  </a:cubicBezTo>
                  <a:cubicBezTo>
                    <a:pt x="17" y="1607"/>
                    <a:pt x="17" y="1641"/>
                    <a:pt x="28" y="1673"/>
                  </a:cubicBezTo>
                  <a:cubicBezTo>
                    <a:pt x="17" y="1705"/>
                    <a:pt x="17" y="1740"/>
                    <a:pt x="28" y="1771"/>
                  </a:cubicBezTo>
                  <a:cubicBezTo>
                    <a:pt x="0" y="1855"/>
                    <a:pt x="35" y="1946"/>
                    <a:pt x="149" y="2011"/>
                  </a:cubicBezTo>
                  <a:lnTo>
                    <a:pt x="1813" y="2972"/>
                  </a:lnTo>
                  <a:cubicBezTo>
                    <a:pt x="1904" y="3025"/>
                    <a:pt x="2024" y="3051"/>
                    <a:pt x="2143" y="3051"/>
                  </a:cubicBezTo>
                  <a:cubicBezTo>
                    <a:pt x="2263" y="3051"/>
                    <a:pt x="2383" y="3025"/>
                    <a:pt x="2474" y="2972"/>
                  </a:cubicBezTo>
                  <a:lnTo>
                    <a:pt x="4138" y="2011"/>
                  </a:lnTo>
                  <a:cubicBezTo>
                    <a:pt x="4250" y="1946"/>
                    <a:pt x="4285" y="1855"/>
                    <a:pt x="4259" y="1771"/>
                  </a:cubicBezTo>
                  <a:cubicBezTo>
                    <a:pt x="4269" y="1740"/>
                    <a:pt x="4269" y="1705"/>
                    <a:pt x="4259" y="1673"/>
                  </a:cubicBezTo>
                  <a:cubicBezTo>
                    <a:pt x="4269" y="1641"/>
                    <a:pt x="4269" y="1607"/>
                    <a:pt x="4259" y="1576"/>
                  </a:cubicBezTo>
                  <a:cubicBezTo>
                    <a:pt x="4269" y="1543"/>
                    <a:pt x="4269" y="1509"/>
                    <a:pt x="4259" y="1477"/>
                  </a:cubicBezTo>
                  <a:cubicBezTo>
                    <a:pt x="4269" y="1445"/>
                    <a:pt x="4269" y="1410"/>
                    <a:pt x="4259" y="1379"/>
                  </a:cubicBezTo>
                  <a:cubicBezTo>
                    <a:pt x="4269" y="1348"/>
                    <a:pt x="4269" y="1313"/>
                    <a:pt x="4259" y="1281"/>
                  </a:cubicBezTo>
                  <a:cubicBezTo>
                    <a:pt x="4285" y="1197"/>
                    <a:pt x="4251" y="1106"/>
                    <a:pt x="4138" y="1041"/>
                  </a:cubicBezTo>
                  <a:lnTo>
                    <a:pt x="2474" y="81"/>
                  </a:lnTo>
                  <a:cubicBezTo>
                    <a:pt x="2383" y="27"/>
                    <a:pt x="2263" y="1"/>
                    <a:pt x="2143" y="1"/>
                  </a:cubicBezTo>
                  <a:close/>
                </a:path>
              </a:pathLst>
            </a:custGeom>
            <a:solidFill>
              <a:srgbClr val="BF28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48"/>
            <p:cNvSpPr/>
            <p:nvPr/>
          </p:nvSpPr>
          <p:spPr>
            <a:xfrm>
              <a:off x="1634925" y="2139375"/>
              <a:ext cx="50800" cy="58150"/>
            </a:xfrm>
            <a:custGeom>
              <a:avLst/>
              <a:gdLst/>
              <a:ahLst/>
              <a:cxnLst/>
              <a:rect l="l" t="t" r="r" b="b"/>
              <a:pathLst>
                <a:path w="2032" h="2326" extrusionOk="0">
                  <a:moveTo>
                    <a:pt x="717" y="1"/>
                  </a:moveTo>
                  <a:lnTo>
                    <a:pt x="149" y="329"/>
                  </a:lnTo>
                  <a:cubicBezTo>
                    <a:pt x="35" y="394"/>
                    <a:pt x="2" y="485"/>
                    <a:pt x="28" y="569"/>
                  </a:cubicBezTo>
                  <a:cubicBezTo>
                    <a:pt x="17" y="601"/>
                    <a:pt x="17" y="634"/>
                    <a:pt x="28" y="667"/>
                  </a:cubicBezTo>
                  <a:cubicBezTo>
                    <a:pt x="17" y="698"/>
                    <a:pt x="17" y="733"/>
                    <a:pt x="28" y="765"/>
                  </a:cubicBezTo>
                  <a:cubicBezTo>
                    <a:pt x="17" y="797"/>
                    <a:pt x="17" y="831"/>
                    <a:pt x="28" y="862"/>
                  </a:cubicBezTo>
                  <a:cubicBezTo>
                    <a:pt x="17" y="895"/>
                    <a:pt x="17" y="929"/>
                    <a:pt x="28" y="961"/>
                  </a:cubicBezTo>
                  <a:cubicBezTo>
                    <a:pt x="17" y="993"/>
                    <a:pt x="17" y="1028"/>
                    <a:pt x="28" y="1059"/>
                  </a:cubicBezTo>
                  <a:cubicBezTo>
                    <a:pt x="0" y="1143"/>
                    <a:pt x="35" y="1234"/>
                    <a:pt x="149" y="1299"/>
                  </a:cubicBezTo>
                  <a:lnTo>
                    <a:pt x="1813" y="2260"/>
                  </a:lnTo>
                  <a:cubicBezTo>
                    <a:pt x="1875" y="2296"/>
                    <a:pt x="1952" y="2315"/>
                    <a:pt x="2031" y="2326"/>
                  </a:cubicBezTo>
                  <a:lnTo>
                    <a:pt x="2031" y="549"/>
                  </a:lnTo>
                  <a:lnTo>
                    <a:pt x="717" y="1"/>
                  </a:lnTo>
                  <a:close/>
                </a:path>
              </a:pathLst>
            </a:custGeom>
            <a:solidFill>
              <a:srgbClr val="E747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48"/>
            <p:cNvSpPr/>
            <p:nvPr/>
          </p:nvSpPr>
          <p:spPr>
            <a:xfrm>
              <a:off x="1634075" y="2116725"/>
              <a:ext cx="108825" cy="61575"/>
            </a:xfrm>
            <a:custGeom>
              <a:avLst/>
              <a:gdLst/>
              <a:ahLst/>
              <a:cxnLst/>
              <a:rect l="l" t="t" r="r" b="b"/>
              <a:pathLst>
                <a:path w="4353" h="2463" extrusionOk="0">
                  <a:moveTo>
                    <a:pt x="2177" y="1"/>
                  </a:moveTo>
                  <a:cubicBezTo>
                    <a:pt x="2057" y="1"/>
                    <a:pt x="1938" y="27"/>
                    <a:pt x="1847" y="80"/>
                  </a:cubicBezTo>
                  <a:lnTo>
                    <a:pt x="183" y="1041"/>
                  </a:lnTo>
                  <a:cubicBezTo>
                    <a:pt x="1" y="1146"/>
                    <a:pt x="1" y="1316"/>
                    <a:pt x="183" y="1422"/>
                  </a:cubicBezTo>
                  <a:lnTo>
                    <a:pt x="1847" y="2383"/>
                  </a:lnTo>
                  <a:cubicBezTo>
                    <a:pt x="1938" y="2436"/>
                    <a:pt x="2057" y="2462"/>
                    <a:pt x="2177" y="2462"/>
                  </a:cubicBezTo>
                  <a:cubicBezTo>
                    <a:pt x="2296" y="2462"/>
                    <a:pt x="2416" y="2436"/>
                    <a:pt x="2507" y="2383"/>
                  </a:cubicBezTo>
                  <a:lnTo>
                    <a:pt x="4171" y="1422"/>
                  </a:lnTo>
                  <a:cubicBezTo>
                    <a:pt x="4353" y="1317"/>
                    <a:pt x="4353" y="1146"/>
                    <a:pt x="4171" y="1041"/>
                  </a:cubicBezTo>
                  <a:lnTo>
                    <a:pt x="2507" y="80"/>
                  </a:lnTo>
                  <a:cubicBezTo>
                    <a:pt x="2416" y="27"/>
                    <a:pt x="2296" y="1"/>
                    <a:pt x="2177" y="1"/>
                  </a:cubicBezTo>
                  <a:close/>
                </a:path>
              </a:pathLst>
            </a:custGeom>
            <a:solidFill>
              <a:srgbClr val="FF6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48"/>
            <p:cNvSpPr/>
            <p:nvPr/>
          </p:nvSpPr>
          <p:spPr>
            <a:xfrm>
              <a:off x="1731825" y="2177500"/>
              <a:ext cx="107100" cy="76275"/>
            </a:xfrm>
            <a:custGeom>
              <a:avLst/>
              <a:gdLst/>
              <a:ahLst/>
              <a:cxnLst/>
              <a:rect l="l" t="t" r="r" b="b"/>
              <a:pathLst>
                <a:path w="4284" h="3051" extrusionOk="0">
                  <a:moveTo>
                    <a:pt x="2141" y="1"/>
                  </a:moveTo>
                  <a:cubicBezTo>
                    <a:pt x="2022" y="1"/>
                    <a:pt x="1902" y="28"/>
                    <a:pt x="1811" y="81"/>
                  </a:cubicBezTo>
                  <a:lnTo>
                    <a:pt x="147" y="1041"/>
                  </a:lnTo>
                  <a:cubicBezTo>
                    <a:pt x="34" y="1106"/>
                    <a:pt x="0" y="1196"/>
                    <a:pt x="27" y="1280"/>
                  </a:cubicBezTo>
                  <a:cubicBezTo>
                    <a:pt x="16" y="1313"/>
                    <a:pt x="16" y="1346"/>
                    <a:pt x="27" y="1379"/>
                  </a:cubicBezTo>
                  <a:cubicBezTo>
                    <a:pt x="16" y="1410"/>
                    <a:pt x="16" y="1445"/>
                    <a:pt x="27" y="1477"/>
                  </a:cubicBezTo>
                  <a:cubicBezTo>
                    <a:pt x="16" y="1509"/>
                    <a:pt x="16" y="1543"/>
                    <a:pt x="27" y="1574"/>
                  </a:cubicBezTo>
                  <a:cubicBezTo>
                    <a:pt x="16" y="1607"/>
                    <a:pt x="16" y="1641"/>
                    <a:pt x="27" y="1673"/>
                  </a:cubicBezTo>
                  <a:cubicBezTo>
                    <a:pt x="16" y="1705"/>
                    <a:pt x="16" y="1740"/>
                    <a:pt x="27" y="1771"/>
                  </a:cubicBezTo>
                  <a:cubicBezTo>
                    <a:pt x="0" y="1856"/>
                    <a:pt x="34" y="1946"/>
                    <a:pt x="147" y="2011"/>
                  </a:cubicBezTo>
                  <a:lnTo>
                    <a:pt x="1811" y="2972"/>
                  </a:lnTo>
                  <a:cubicBezTo>
                    <a:pt x="1902" y="3024"/>
                    <a:pt x="2022" y="3050"/>
                    <a:pt x="2141" y="3050"/>
                  </a:cubicBezTo>
                  <a:cubicBezTo>
                    <a:pt x="2261" y="3050"/>
                    <a:pt x="2380" y="3024"/>
                    <a:pt x="2471" y="2972"/>
                  </a:cubicBezTo>
                  <a:lnTo>
                    <a:pt x="4136" y="2011"/>
                  </a:lnTo>
                  <a:cubicBezTo>
                    <a:pt x="4249" y="1946"/>
                    <a:pt x="4284" y="1856"/>
                    <a:pt x="4257" y="1771"/>
                  </a:cubicBezTo>
                  <a:cubicBezTo>
                    <a:pt x="4267" y="1740"/>
                    <a:pt x="4267" y="1705"/>
                    <a:pt x="4257" y="1673"/>
                  </a:cubicBezTo>
                  <a:cubicBezTo>
                    <a:pt x="4267" y="1641"/>
                    <a:pt x="4267" y="1607"/>
                    <a:pt x="4257" y="1574"/>
                  </a:cubicBezTo>
                  <a:cubicBezTo>
                    <a:pt x="4267" y="1543"/>
                    <a:pt x="4267" y="1509"/>
                    <a:pt x="4257" y="1477"/>
                  </a:cubicBezTo>
                  <a:cubicBezTo>
                    <a:pt x="4267" y="1445"/>
                    <a:pt x="4267" y="1410"/>
                    <a:pt x="4257" y="1379"/>
                  </a:cubicBezTo>
                  <a:cubicBezTo>
                    <a:pt x="4267" y="1346"/>
                    <a:pt x="4267" y="1313"/>
                    <a:pt x="4257" y="1281"/>
                  </a:cubicBezTo>
                  <a:cubicBezTo>
                    <a:pt x="4284" y="1197"/>
                    <a:pt x="4250" y="1106"/>
                    <a:pt x="4136" y="1041"/>
                  </a:cubicBezTo>
                  <a:lnTo>
                    <a:pt x="2472" y="81"/>
                  </a:lnTo>
                  <a:cubicBezTo>
                    <a:pt x="2381" y="28"/>
                    <a:pt x="2261" y="1"/>
                    <a:pt x="2141" y="1"/>
                  </a:cubicBezTo>
                  <a:close/>
                </a:path>
              </a:pathLst>
            </a:custGeom>
            <a:solidFill>
              <a:srgbClr val="BF28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48"/>
            <p:cNvSpPr/>
            <p:nvPr/>
          </p:nvSpPr>
          <p:spPr>
            <a:xfrm>
              <a:off x="1731775" y="2195300"/>
              <a:ext cx="50800" cy="58175"/>
            </a:xfrm>
            <a:custGeom>
              <a:avLst/>
              <a:gdLst/>
              <a:ahLst/>
              <a:cxnLst/>
              <a:rect l="l" t="t" r="r" b="b"/>
              <a:pathLst>
                <a:path w="2032" h="2327" extrusionOk="0">
                  <a:moveTo>
                    <a:pt x="718" y="1"/>
                  </a:moveTo>
                  <a:lnTo>
                    <a:pt x="149" y="329"/>
                  </a:lnTo>
                  <a:cubicBezTo>
                    <a:pt x="36" y="394"/>
                    <a:pt x="2" y="484"/>
                    <a:pt x="29" y="568"/>
                  </a:cubicBezTo>
                  <a:cubicBezTo>
                    <a:pt x="18" y="601"/>
                    <a:pt x="18" y="634"/>
                    <a:pt x="29" y="667"/>
                  </a:cubicBezTo>
                  <a:cubicBezTo>
                    <a:pt x="18" y="698"/>
                    <a:pt x="18" y="733"/>
                    <a:pt x="29" y="765"/>
                  </a:cubicBezTo>
                  <a:cubicBezTo>
                    <a:pt x="18" y="797"/>
                    <a:pt x="18" y="831"/>
                    <a:pt x="29" y="862"/>
                  </a:cubicBezTo>
                  <a:cubicBezTo>
                    <a:pt x="18" y="895"/>
                    <a:pt x="18" y="929"/>
                    <a:pt x="29" y="961"/>
                  </a:cubicBezTo>
                  <a:cubicBezTo>
                    <a:pt x="18" y="993"/>
                    <a:pt x="18" y="1028"/>
                    <a:pt x="29" y="1059"/>
                  </a:cubicBezTo>
                  <a:cubicBezTo>
                    <a:pt x="1" y="1144"/>
                    <a:pt x="36" y="1234"/>
                    <a:pt x="149" y="1299"/>
                  </a:cubicBezTo>
                  <a:lnTo>
                    <a:pt x="1813" y="2260"/>
                  </a:lnTo>
                  <a:cubicBezTo>
                    <a:pt x="1875" y="2296"/>
                    <a:pt x="1952" y="2314"/>
                    <a:pt x="2032" y="2326"/>
                  </a:cubicBezTo>
                  <a:lnTo>
                    <a:pt x="2032" y="549"/>
                  </a:lnTo>
                  <a:lnTo>
                    <a:pt x="718" y="1"/>
                  </a:lnTo>
                  <a:close/>
                </a:path>
              </a:pathLst>
            </a:custGeom>
            <a:solidFill>
              <a:srgbClr val="E747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48"/>
            <p:cNvSpPr/>
            <p:nvPr/>
          </p:nvSpPr>
          <p:spPr>
            <a:xfrm>
              <a:off x="1730950" y="2172675"/>
              <a:ext cx="108850" cy="61550"/>
            </a:xfrm>
            <a:custGeom>
              <a:avLst/>
              <a:gdLst/>
              <a:ahLst/>
              <a:cxnLst/>
              <a:rect l="l" t="t" r="r" b="b"/>
              <a:pathLst>
                <a:path w="4354" h="2462" extrusionOk="0">
                  <a:moveTo>
                    <a:pt x="2176" y="1"/>
                  </a:moveTo>
                  <a:cubicBezTo>
                    <a:pt x="2057" y="1"/>
                    <a:pt x="1937" y="27"/>
                    <a:pt x="1846" y="79"/>
                  </a:cubicBezTo>
                  <a:lnTo>
                    <a:pt x="182" y="1040"/>
                  </a:lnTo>
                  <a:cubicBezTo>
                    <a:pt x="0" y="1145"/>
                    <a:pt x="0" y="1315"/>
                    <a:pt x="182" y="1421"/>
                  </a:cubicBezTo>
                  <a:lnTo>
                    <a:pt x="1846" y="2382"/>
                  </a:lnTo>
                  <a:cubicBezTo>
                    <a:pt x="1937" y="2435"/>
                    <a:pt x="2057" y="2461"/>
                    <a:pt x="2177" y="2461"/>
                  </a:cubicBezTo>
                  <a:cubicBezTo>
                    <a:pt x="2297" y="2461"/>
                    <a:pt x="2416" y="2435"/>
                    <a:pt x="2507" y="2382"/>
                  </a:cubicBezTo>
                  <a:lnTo>
                    <a:pt x="4171" y="1421"/>
                  </a:lnTo>
                  <a:cubicBezTo>
                    <a:pt x="4354" y="1316"/>
                    <a:pt x="4354" y="1145"/>
                    <a:pt x="4171" y="1040"/>
                  </a:cubicBezTo>
                  <a:lnTo>
                    <a:pt x="2507" y="79"/>
                  </a:lnTo>
                  <a:cubicBezTo>
                    <a:pt x="2416" y="27"/>
                    <a:pt x="2296" y="1"/>
                    <a:pt x="2176" y="1"/>
                  </a:cubicBezTo>
                  <a:close/>
                </a:path>
              </a:pathLst>
            </a:custGeom>
            <a:solidFill>
              <a:srgbClr val="FF6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48"/>
            <p:cNvSpPr/>
            <p:nvPr/>
          </p:nvSpPr>
          <p:spPr>
            <a:xfrm>
              <a:off x="1828675" y="2233450"/>
              <a:ext cx="107100" cy="76250"/>
            </a:xfrm>
            <a:custGeom>
              <a:avLst/>
              <a:gdLst/>
              <a:ahLst/>
              <a:cxnLst/>
              <a:rect l="l" t="t" r="r" b="b"/>
              <a:pathLst>
                <a:path w="4284" h="3050" extrusionOk="0">
                  <a:moveTo>
                    <a:pt x="2142" y="0"/>
                  </a:moveTo>
                  <a:cubicBezTo>
                    <a:pt x="2023" y="0"/>
                    <a:pt x="1903" y="27"/>
                    <a:pt x="1812" y="80"/>
                  </a:cubicBezTo>
                  <a:lnTo>
                    <a:pt x="148" y="1040"/>
                  </a:lnTo>
                  <a:cubicBezTo>
                    <a:pt x="34" y="1105"/>
                    <a:pt x="1" y="1195"/>
                    <a:pt x="27" y="1280"/>
                  </a:cubicBezTo>
                  <a:cubicBezTo>
                    <a:pt x="16" y="1312"/>
                    <a:pt x="16" y="1345"/>
                    <a:pt x="27" y="1378"/>
                  </a:cubicBezTo>
                  <a:cubicBezTo>
                    <a:pt x="16" y="1409"/>
                    <a:pt x="16" y="1444"/>
                    <a:pt x="27" y="1476"/>
                  </a:cubicBezTo>
                  <a:cubicBezTo>
                    <a:pt x="16" y="1507"/>
                    <a:pt x="16" y="1542"/>
                    <a:pt x="27" y="1573"/>
                  </a:cubicBezTo>
                  <a:cubicBezTo>
                    <a:pt x="16" y="1606"/>
                    <a:pt x="16" y="1640"/>
                    <a:pt x="27" y="1672"/>
                  </a:cubicBezTo>
                  <a:cubicBezTo>
                    <a:pt x="16" y="1704"/>
                    <a:pt x="16" y="1739"/>
                    <a:pt x="27" y="1770"/>
                  </a:cubicBezTo>
                  <a:cubicBezTo>
                    <a:pt x="1" y="1855"/>
                    <a:pt x="34" y="1945"/>
                    <a:pt x="148" y="2010"/>
                  </a:cubicBezTo>
                  <a:lnTo>
                    <a:pt x="1812" y="2971"/>
                  </a:lnTo>
                  <a:cubicBezTo>
                    <a:pt x="1903" y="3023"/>
                    <a:pt x="2023" y="3049"/>
                    <a:pt x="2142" y="3049"/>
                  </a:cubicBezTo>
                  <a:cubicBezTo>
                    <a:pt x="2262" y="3049"/>
                    <a:pt x="2382" y="3023"/>
                    <a:pt x="2473" y="2971"/>
                  </a:cubicBezTo>
                  <a:lnTo>
                    <a:pt x="4137" y="2010"/>
                  </a:lnTo>
                  <a:cubicBezTo>
                    <a:pt x="4250" y="1945"/>
                    <a:pt x="4284" y="1855"/>
                    <a:pt x="4257" y="1770"/>
                  </a:cubicBezTo>
                  <a:cubicBezTo>
                    <a:pt x="4268" y="1739"/>
                    <a:pt x="4268" y="1704"/>
                    <a:pt x="4257" y="1672"/>
                  </a:cubicBezTo>
                  <a:cubicBezTo>
                    <a:pt x="4268" y="1640"/>
                    <a:pt x="4268" y="1606"/>
                    <a:pt x="4257" y="1573"/>
                  </a:cubicBezTo>
                  <a:cubicBezTo>
                    <a:pt x="4268" y="1542"/>
                    <a:pt x="4268" y="1507"/>
                    <a:pt x="4257" y="1476"/>
                  </a:cubicBezTo>
                  <a:cubicBezTo>
                    <a:pt x="4268" y="1444"/>
                    <a:pt x="4268" y="1409"/>
                    <a:pt x="4257" y="1378"/>
                  </a:cubicBezTo>
                  <a:cubicBezTo>
                    <a:pt x="4268" y="1345"/>
                    <a:pt x="4268" y="1312"/>
                    <a:pt x="4257" y="1280"/>
                  </a:cubicBezTo>
                  <a:cubicBezTo>
                    <a:pt x="4284" y="1196"/>
                    <a:pt x="4250" y="1105"/>
                    <a:pt x="4137" y="1040"/>
                  </a:cubicBezTo>
                  <a:lnTo>
                    <a:pt x="2473" y="80"/>
                  </a:lnTo>
                  <a:cubicBezTo>
                    <a:pt x="2382" y="27"/>
                    <a:pt x="2262" y="0"/>
                    <a:pt x="2142" y="0"/>
                  </a:cubicBezTo>
                  <a:close/>
                </a:path>
              </a:pathLst>
            </a:custGeom>
            <a:solidFill>
              <a:srgbClr val="BF28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48"/>
            <p:cNvSpPr/>
            <p:nvPr/>
          </p:nvSpPr>
          <p:spPr>
            <a:xfrm>
              <a:off x="1828650" y="2251225"/>
              <a:ext cx="50800" cy="58175"/>
            </a:xfrm>
            <a:custGeom>
              <a:avLst/>
              <a:gdLst/>
              <a:ahLst/>
              <a:cxnLst/>
              <a:rect l="l" t="t" r="r" b="b"/>
              <a:pathLst>
                <a:path w="2032" h="2327" extrusionOk="0">
                  <a:moveTo>
                    <a:pt x="717" y="1"/>
                  </a:moveTo>
                  <a:lnTo>
                    <a:pt x="149" y="329"/>
                  </a:lnTo>
                  <a:cubicBezTo>
                    <a:pt x="35" y="394"/>
                    <a:pt x="2" y="484"/>
                    <a:pt x="28" y="569"/>
                  </a:cubicBezTo>
                  <a:cubicBezTo>
                    <a:pt x="17" y="601"/>
                    <a:pt x="17" y="634"/>
                    <a:pt x="28" y="667"/>
                  </a:cubicBezTo>
                  <a:cubicBezTo>
                    <a:pt x="17" y="698"/>
                    <a:pt x="17" y="733"/>
                    <a:pt x="28" y="765"/>
                  </a:cubicBezTo>
                  <a:cubicBezTo>
                    <a:pt x="17" y="796"/>
                    <a:pt x="17" y="831"/>
                    <a:pt x="28" y="862"/>
                  </a:cubicBezTo>
                  <a:cubicBezTo>
                    <a:pt x="17" y="895"/>
                    <a:pt x="17" y="929"/>
                    <a:pt x="28" y="961"/>
                  </a:cubicBezTo>
                  <a:cubicBezTo>
                    <a:pt x="17" y="993"/>
                    <a:pt x="17" y="1028"/>
                    <a:pt x="28" y="1059"/>
                  </a:cubicBezTo>
                  <a:cubicBezTo>
                    <a:pt x="0" y="1144"/>
                    <a:pt x="35" y="1234"/>
                    <a:pt x="149" y="1299"/>
                  </a:cubicBezTo>
                  <a:lnTo>
                    <a:pt x="1813" y="2260"/>
                  </a:lnTo>
                  <a:cubicBezTo>
                    <a:pt x="1875" y="2296"/>
                    <a:pt x="1951" y="2314"/>
                    <a:pt x="2031" y="2326"/>
                  </a:cubicBezTo>
                  <a:lnTo>
                    <a:pt x="2031" y="549"/>
                  </a:lnTo>
                  <a:lnTo>
                    <a:pt x="717" y="1"/>
                  </a:lnTo>
                  <a:close/>
                </a:path>
              </a:pathLst>
            </a:custGeom>
            <a:solidFill>
              <a:srgbClr val="E747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48"/>
            <p:cNvSpPr/>
            <p:nvPr/>
          </p:nvSpPr>
          <p:spPr>
            <a:xfrm>
              <a:off x="1827800" y="2228575"/>
              <a:ext cx="108850" cy="61550"/>
            </a:xfrm>
            <a:custGeom>
              <a:avLst/>
              <a:gdLst/>
              <a:ahLst/>
              <a:cxnLst/>
              <a:rect l="l" t="t" r="r" b="b"/>
              <a:pathLst>
                <a:path w="4354" h="2462" extrusionOk="0">
                  <a:moveTo>
                    <a:pt x="2177" y="1"/>
                  </a:moveTo>
                  <a:cubicBezTo>
                    <a:pt x="2057" y="1"/>
                    <a:pt x="1938" y="27"/>
                    <a:pt x="1847" y="80"/>
                  </a:cubicBezTo>
                  <a:lnTo>
                    <a:pt x="183" y="1041"/>
                  </a:lnTo>
                  <a:cubicBezTo>
                    <a:pt x="1" y="1146"/>
                    <a:pt x="1" y="1316"/>
                    <a:pt x="183" y="1422"/>
                  </a:cubicBezTo>
                  <a:lnTo>
                    <a:pt x="1847" y="2383"/>
                  </a:lnTo>
                  <a:cubicBezTo>
                    <a:pt x="1938" y="2435"/>
                    <a:pt x="2058" y="2461"/>
                    <a:pt x="2177" y="2461"/>
                  </a:cubicBezTo>
                  <a:cubicBezTo>
                    <a:pt x="2297" y="2461"/>
                    <a:pt x="2417" y="2435"/>
                    <a:pt x="2508" y="2383"/>
                  </a:cubicBezTo>
                  <a:lnTo>
                    <a:pt x="4172" y="1422"/>
                  </a:lnTo>
                  <a:cubicBezTo>
                    <a:pt x="4354" y="1317"/>
                    <a:pt x="4354" y="1146"/>
                    <a:pt x="4172" y="1041"/>
                  </a:cubicBezTo>
                  <a:lnTo>
                    <a:pt x="2508" y="80"/>
                  </a:lnTo>
                  <a:cubicBezTo>
                    <a:pt x="2416" y="27"/>
                    <a:pt x="2296" y="1"/>
                    <a:pt x="2177" y="1"/>
                  </a:cubicBezTo>
                  <a:close/>
                </a:path>
              </a:pathLst>
            </a:custGeom>
            <a:solidFill>
              <a:srgbClr val="FF6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8" name="Google Shape;1098;p48"/>
          <p:cNvGrpSpPr/>
          <p:nvPr/>
        </p:nvGrpSpPr>
        <p:grpSpPr>
          <a:xfrm>
            <a:off x="4156554" y="2944859"/>
            <a:ext cx="868474" cy="887993"/>
            <a:chOff x="1329975" y="311925"/>
            <a:chExt cx="1021975" cy="977750"/>
          </a:xfrm>
        </p:grpSpPr>
        <p:sp>
          <p:nvSpPr>
            <p:cNvPr id="1099" name="Google Shape;1099;p48"/>
            <p:cNvSpPr/>
            <p:nvPr/>
          </p:nvSpPr>
          <p:spPr>
            <a:xfrm>
              <a:off x="1342025" y="456800"/>
              <a:ext cx="204050" cy="241925"/>
            </a:xfrm>
            <a:custGeom>
              <a:avLst/>
              <a:gdLst/>
              <a:ahLst/>
              <a:cxnLst/>
              <a:rect l="l" t="t" r="r" b="b"/>
              <a:pathLst>
                <a:path w="8162" h="9677" extrusionOk="0">
                  <a:moveTo>
                    <a:pt x="8162" y="1"/>
                  </a:moveTo>
                  <a:lnTo>
                    <a:pt x="7344" y="370"/>
                  </a:lnTo>
                  <a:lnTo>
                    <a:pt x="0" y="9677"/>
                  </a:lnTo>
                  <a:lnTo>
                    <a:pt x="819" y="9308"/>
                  </a:lnTo>
                  <a:lnTo>
                    <a:pt x="3498" y="5912"/>
                  </a:lnTo>
                  <a:lnTo>
                    <a:pt x="4107" y="5140"/>
                  </a:lnTo>
                  <a:lnTo>
                    <a:pt x="8162" y="1"/>
                  </a:lnTo>
                  <a:close/>
                </a:path>
              </a:pathLst>
            </a:custGeom>
            <a:solidFill>
              <a:srgbClr val="324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48"/>
            <p:cNvSpPr/>
            <p:nvPr/>
          </p:nvSpPr>
          <p:spPr>
            <a:xfrm>
              <a:off x="1513575" y="447075"/>
              <a:ext cx="32500" cy="19000"/>
            </a:xfrm>
            <a:custGeom>
              <a:avLst/>
              <a:gdLst/>
              <a:ahLst/>
              <a:cxnLst/>
              <a:rect l="l" t="t" r="r" b="b"/>
              <a:pathLst>
                <a:path w="1300" h="760" extrusionOk="0">
                  <a:moveTo>
                    <a:pt x="818" y="0"/>
                  </a:moveTo>
                  <a:lnTo>
                    <a:pt x="0" y="369"/>
                  </a:lnTo>
                  <a:lnTo>
                    <a:pt x="482" y="759"/>
                  </a:lnTo>
                  <a:lnTo>
                    <a:pt x="1300" y="390"/>
                  </a:lnTo>
                  <a:lnTo>
                    <a:pt x="818" y="0"/>
                  </a:lnTo>
                  <a:close/>
                </a:path>
              </a:pathLst>
            </a:custGeom>
            <a:solidFill>
              <a:srgbClr val="E2E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48"/>
            <p:cNvSpPr/>
            <p:nvPr/>
          </p:nvSpPr>
          <p:spPr>
            <a:xfrm>
              <a:off x="1329975" y="456300"/>
              <a:ext cx="195650" cy="242425"/>
            </a:xfrm>
            <a:custGeom>
              <a:avLst/>
              <a:gdLst/>
              <a:ahLst/>
              <a:cxnLst/>
              <a:rect l="l" t="t" r="r" b="b"/>
              <a:pathLst>
                <a:path w="7826" h="9697" extrusionOk="0">
                  <a:moveTo>
                    <a:pt x="7344" y="0"/>
                  </a:moveTo>
                  <a:lnTo>
                    <a:pt x="1" y="9307"/>
                  </a:lnTo>
                  <a:lnTo>
                    <a:pt x="482" y="9697"/>
                  </a:lnTo>
                  <a:lnTo>
                    <a:pt x="7826" y="390"/>
                  </a:lnTo>
                  <a:lnTo>
                    <a:pt x="7344" y="0"/>
                  </a:lnTo>
                  <a:close/>
                </a:path>
              </a:pathLst>
            </a:custGeom>
            <a:solidFill>
              <a:srgbClr val="5C5C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48"/>
            <p:cNvSpPr/>
            <p:nvPr/>
          </p:nvSpPr>
          <p:spPr>
            <a:xfrm>
              <a:off x="1548275" y="703650"/>
              <a:ext cx="43025" cy="64625"/>
            </a:xfrm>
            <a:custGeom>
              <a:avLst/>
              <a:gdLst/>
              <a:ahLst/>
              <a:cxnLst/>
              <a:rect l="l" t="t" r="r" b="b"/>
              <a:pathLst>
                <a:path w="1721" h="2585" extrusionOk="0">
                  <a:moveTo>
                    <a:pt x="1" y="1"/>
                  </a:moveTo>
                  <a:lnTo>
                    <a:pt x="1050" y="2194"/>
                  </a:lnTo>
                  <a:lnTo>
                    <a:pt x="1720" y="2584"/>
                  </a:lnTo>
                  <a:lnTo>
                    <a:pt x="672" y="3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C5C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48"/>
            <p:cNvSpPr/>
            <p:nvPr/>
          </p:nvSpPr>
          <p:spPr>
            <a:xfrm>
              <a:off x="1419925" y="691175"/>
              <a:ext cx="139175" cy="80450"/>
            </a:xfrm>
            <a:custGeom>
              <a:avLst/>
              <a:gdLst/>
              <a:ahLst/>
              <a:cxnLst/>
              <a:rect l="l" t="t" r="r" b="b"/>
              <a:pathLst>
                <a:path w="5567" h="3218" extrusionOk="0">
                  <a:moveTo>
                    <a:pt x="4896" y="0"/>
                  </a:moveTo>
                  <a:lnTo>
                    <a:pt x="1" y="2827"/>
                  </a:lnTo>
                  <a:lnTo>
                    <a:pt x="672" y="3217"/>
                  </a:lnTo>
                  <a:lnTo>
                    <a:pt x="5567" y="390"/>
                  </a:lnTo>
                  <a:lnTo>
                    <a:pt x="4896" y="0"/>
                  </a:lnTo>
                  <a:close/>
                </a:path>
              </a:pathLst>
            </a:custGeom>
            <a:solidFill>
              <a:srgbClr val="E2E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48"/>
            <p:cNvSpPr/>
            <p:nvPr/>
          </p:nvSpPr>
          <p:spPr>
            <a:xfrm>
              <a:off x="1502650" y="608150"/>
              <a:ext cx="56450" cy="92775"/>
            </a:xfrm>
            <a:custGeom>
              <a:avLst/>
              <a:gdLst/>
              <a:ahLst/>
              <a:cxnLst/>
              <a:rect l="l" t="t" r="r" b="b"/>
              <a:pathLst>
                <a:path w="2258" h="3711" extrusionOk="0">
                  <a:moveTo>
                    <a:pt x="0" y="1"/>
                  </a:moveTo>
                  <a:lnTo>
                    <a:pt x="1587" y="3321"/>
                  </a:lnTo>
                  <a:lnTo>
                    <a:pt x="2258" y="3711"/>
                  </a:lnTo>
                  <a:lnTo>
                    <a:pt x="671" y="39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C5C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48"/>
            <p:cNvSpPr/>
            <p:nvPr/>
          </p:nvSpPr>
          <p:spPr>
            <a:xfrm>
              <a:off x="1502650" y="598925"/>
              <a:ext cx="32775" cy="19000"/>
            </a:xfrm>
            <a:custGeom>
              <a:avLst/>
              <a:gdLst/>
              <a:ahLst/>
              <a:cxnLst/>
              <a:rect l="l" t="t" r="r" b="b"/>
              <a:pathLst>
                <a:path w="1311" h="760" extrusionOk="0">
                  <a:moveTo>
                    <a:pt x="640" y="0"/>
                  </a:moveTo>
                  <a:lnTo>
                    <a:pt x="0" y="370"/>
                  </a:lnTo>
                  <a:lnTo>
                    <a:pt x="671" y="759"/>
                  </a:lnTo>
                  <a:lnTo>
                    <a:pt x="1311" y="390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rgbClr val="E2E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48"/>
            <p:cNvSpPr/>
            <p:nvPr/>
          </p:nvSpPr>
          <p:spPr>
            <a:xfrm>
              <a:off x="1389050" y="608675"/>
              <a:ext cx="218225" cy="276325"/>
            </a:xfrm>
            <a:custGeom>
              <a:avLst/>
              <a:gdLst/>
              <a:ahLst/>
              <a:cxnLst/>
              <a:rect l="l" t="t" r="r" b="b"/>
              <a:pathLst>
                <a:path w="8729" h="11053" extrusionOk="0">
                  <a:moveTo>
                    <a:pt x="5855" y="0"/>
                  </a:moveTo>
                  <a:lnTo>
                    <a:pt x="5215" y="369"/>
                  </a:lnTo>
                  <a:lnTo>
                    <a:pt x="6802" y="3690"/>
                  </a:lnTo>
                  <a:lnTo>
                    <a:pt x="1907" y="6517"/>
                  </a:lnTo>
                  <a:lnTo>
                    <a:pt x="3469" y="1378"/>
                  </a:lnTo>
                  <a:lnTo>
                    <a:pt x="2830" y="1747"/>
                  </a:lnTo>
                  <a:lnTo>
                    <a:pt x="0" y="11053"/>
                  </a:lnTo>
                  <a:lnTo>
                    <a:pt x="640" y="10684"/>
                  </a:lnTo>
                  <a:lnTo>
                    <a:pt x="1671" y="7289"/>
                  </a:lnTo>
                  <a:lnTo>
                    <a:pt x="7041" y="4189"/>
                  </a:lnTo>
                  <a:lnTo>
                    <a:pt x="8089" y="6383"/>
                  </a:lnTo>
                  <a:lnTo>
                    <a:pt x="8729" y="6014"/>
                  </a:lnTo>
                  <a:lnTo>
                    <a:pt x="5855" y="0"/>
                  </a:lnTo>
                  <a:close/>
                </a:path>
              </a:pathLst>
            </a:custGeom>
            <a:solidFill>
              <a:srgbClr val="324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48"/>
            <p:cNvSpPr/>
            <p:nvPr/>
          </p:nvSpPr>
          <p:spPr>
            <a:xfrm>
              <a:off x="1372275" y="642600"/>
              <a:ext cx="87525" cy="242400"/>
            </a:xfrm>
            <a:custGeom>
              <a:avLst/>
              <a:gdLst/>
              <a:ahLst/>
              <a:cxnLst/>
              <a:rect l="l" t="t" r="r" b="b"/>
              <a:pathLst>
                <a:path w="3501" h="9696" extrusionOk="0">
                  <a:moveTo>
                    <a:pt x="2830" y="1"/>
                  </a:moveTo>
                  <a:lnTo>
                    <a:pt x="0" y="9306"/>
                  </a:lnTo>
                  <a:lnTo>
                    <a:pt x="671" y="9696"/>
                  </a:lnTo>
                  <a:lnTo>
                    <a:pt x="3501" y="390"/>
                  </a:lnTo>
                  <a:lnTo>
                    <a:pt x="2830" y="1"/>
                  </a:lnTo>
                  <a:close/>
                </a:path>
              </a:pathLst>
            </a:custGeom>
            <a:solidFill>
              <a:srgbClr val="5C5C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48"/>
            <p:cNvSpPr/>
            <p:nvPr/>
          </p:nvSpPr>
          <p:spPr>
            <a:xfrm>
              <a:off x="1443000" y="633375"/>
              <a:ext cx="32800" cy="19000"/>
            </a:xfrm>
            <a:custGeom>
              <a:avLst/>
              <a:gdLst/>
              <a:ahLst/>
              <a:cxnLst/>
              <a:rect l="l" t="t" r="r" b="b"/>
              <a:pathLst>
                <a:path w="1312" h="760" extrusionOk="0">
                  <a:moveTo>
                    <a:pt x="640" y="0"/>
                  </a:moveTo>
                  <a:lnTo>
                    <a:pt x="1" y="370"/>
                  </a:lnTo>
                  <a:lnTo>
                    <a:pt x="672" y="759"/>
                  </a:lnTo>
                  <a:lnTo>
                    <a:pt x="1311" y="390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rgbClr val="E2E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48"/>
            <p:cNvSpPr/>
            <p:nvPr/>
          </p:nvSpPr>
          <p:spPr>
            <a:xfrm>
              <a:off x="1376725" y="318425"/>
              <a:ext cx="254025" cy="437100"/>
            </a:xfrm>
            <a:custGeom>
              <a:avLst/>
              <a:gdLst/>
              <a:ahLst/>
              <a:cxnLst/>
              <a:rect l="l" t="t" r="r" b="b"/>
              <a:pathLst>
                <a:path w="10161" h="17484" extrusionOk="0">
                  <a:moveTo>
                    <a:pt x="10128" y="0"/>
                  </a:moveTo>
                  <a:lnTo>
                    <a:pt x="1" y="5847"/>
                  </a:lnTo>
                  <a:lnTo>
                    <a:pt x="34" y="17484"/>
                  </a:lnTo>
                  <a:lnTo>
                    <a:pt x="10161" y="11637"/>
                  </a:lnTo>
                  <a:lnTo>
                    <a:pt x="10128" y="0"/>
                  </a:lnTo>
                  <a:close/>
                </a:path>
              </a:pathLst>
            </a:custGeom>
            <a:solidFill>
              <a:srgbClr val="FB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48"/>
            <p:cNvSpPr/>
            <p:nvPr/>
          </p:nvSpPr>
          <p:spPr>
            <a:xfrm>
              <a:off x="1365550" y="458075"/>
              <a:ext cx="12025" cy="297450"/>
            </a:xfrm>
            <a:custGeom>
              <a:avLst/>
              <a:gdLst/>
              <a:ahLst/>
              <a:cxnLst/>
              <a:rect l="l" t="t" r="r" b="b"/>
              <a:pathLst>
                <a:path w="481" h="11898" extrusionOk="0">
                  <a:moveTo>
                    <a:pt x="0" y="1"/>
                  </a:moveTo>
                  <a:lnTo>
                    <a:pt x="34" y="11639"/>
                  </a:lnTo>
                  <a:lnTo>
                    <a:pt x="481" y="11898"/>
                  </a:lnTo>
                  <a:lnTo>
                    <a:pt x="448" y="26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0DA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48"/>
            <p:cNvSpPr/>
            <p:nvPr/>
          </p:nvSpPr>
          <p:spPr>
            <a:xfrm>
              <a:off x="1365550" y="311925"/>
              <a:ext cx="264400" cy="152700"/>
            </a:xfrm>
            <a:custGeom>
              <a:avLst/>
              <a:gdLst/>
              <a:ahLst/>
              <a:cxnLst/>
              <a:rect l="l" t="t" r="r" b="b"/>
              <a:pathLst>
                <a:path w="10576" h="6108" extrusionOk="0">
                  <a:moveTo>
                    <a:pt x="10127" y="1"/>
                  </a:moveTo>
                  <a:lnTo>
                    <a:pt x="0" y="5847"/>
                  </a:lnTo>
                  <a:lnTo>
                    <a:pt x="448" y="6107"/>
                  </a:lnTo>
                  <a:lnTo>
                    <a:pt x="10575" y="260"/>
                  </a:lnTo>
                  <a:lnTo>
                    <a:pt x="10127" y="1"/>
                  </a:lnTo>
                  <a:close/>
                </a:path>
              </a:pathLst>
            </a:custGeom>
            <a:solidFill>
              <a:srgbClr val="D0DA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48"/>
            <p:cNvSpPr/>
            <p:nvPr/>
          </p:nvSpPr>
          <p:spPr>
            <a:xfrm>
              <a:off x="1401600" y="588725"/>
              <a:ext cx="17325" cy="37600"/>
            </a:xfrm>
            <a:custGeom>
              <a:avLst/>
              <a:gdLst/>
              <a:ahLst/>
              <a:cxnLst/>
              <a:rect l="l" t="t" r="r" b="b"/>
              <a:pathLst>
                <a:path w="693" h="1504" extrusionOk="0">
                  <a:moveTo>
                    <a:pt x="689" y="1"/>
                  </a:moveTo>
                  <a:lnTo>
                    <a:pt x="0" y="399"/>
                  </a:lnTo>
                  <a:lnTo>
                    <a:pt x="3" y="1504"/>
                  </a:lnTo>
                  <a:lnTo>
                    <a:pt x="693" y="1106"/>
                  </a:lnTo>
                  <a:lnTo>
                    <a:pt x="689" y="1"/>
                  </a:lnTo>
                  <a:close/>
                </a:path>
              </a:pathLst>
            </a:custGeom>
            <a:solidFill>
              <a:srgbClr val="5C5C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48"/>
            <p:cNvSpPr/>
            <p:nvPr/>
          </p:nvSpPr>
          <p:spPr>
            <a:xfrm>
              <a:off x="1424075" y="552850"/>
              <a:ext cx="17400" cy="60475"/>
            </a:xfrm>
            <a:custGeom>
              <a:avLst/>
              <a:gdLst/>
              <a:ahLst/>
              <a:cxnLst/>
              <a:rect l="l" t="t" r="r" b="b"/>
              <a:pathLst>
                <a:path w="696" h="2419" extrusionOk="0">
                  <a:moveTo>
                    <a:pt x="690" y="1"/>
                  </a:moveTo>
                  <a:lnTo>
                    <a:pt x="0" y="399"/>
                  </a:lnTo>
                  <a:lnTo>
                    <a:pt x="6" y="2419"/>
                  </a:lnTo>
                  <a:lnTo>
                    <a:pt x="695" y="2021"/>
                  </a:lnTo>
                  <a:lnTo>
                    <a:pt x="690" y="1"/>
                  </a:lnTo>
                  <a:close/>
                </a:path>
              </a:pathLst>
            </a:custGeom>
            <a:solidFill>
              <a:srgbClr val="6F89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48"/>
            <p:cNvSpPr/>
            <p:nvPr/>
          </p:nvSpPr>
          <p:spPr>
            <a:xfrm>
              <a:off x="1446550" y="516950"/>
              <a:ext cx="17475" cy="83350"/>
            </a:xfrm>
            <a:custGeom>
              <a:avLst/>
              <a:gdLst/>
              <a:ahLst/>
              <a:cxnLst/>
              <a:rect l="l" t="t" r="r" b="b"/>
              <a:pathLst>
                <a:path w="699" h="3334" extrusionOk="0">
                  <a:moveTo>
                    <a:pt x="690" y="1"/>
                  </a:moveTo>
                  <a:lnTo>
                    <a:pt x="0" y="399"/>
                  </a:lnTo>
                  <a:lnTo>
                    <a:pt x="9" y="3334"/>
                  </a:lnTo>
                  <a:lnTo>
                    <a:pt x="699" y="2935"/>
                  </a:lnTo>
                  <a:lnTo>
                    <a:pt x="690" y="1"/>
                  </a:lnTo>
                  <a:close/>
                </a:path>
              </a:pathLst>
            </a:custGeom>
            <a:solidFill>
              <a:srgbClr val="D8E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48"/>
            <p:cNvSpPr/>
            <p:nvPr/>
          </p:nvSpPr>
          <p:spPr>
            <a:xfrm>
              <a:off x="1469050" y="481075"/>
              <a:ext cx="17550" cy="106200"/>
            </a:xfrm>
            <a:custGeom>
              <a:avLst/>
              <a:gdLst/>
              <a:ahLst/>
              <a:cxnLst/>
              <a:rect l="l" t="t" r="r" b="b"/>
              <a:pathLst>
                <a:path w="702" h="4248" extrusionOk="0">
                  <a:moveTo>
                    <a:pt x="690" y="0"/>
                  </a:moveTo>
                  <a:lnTo>
                    <a:pt x="0" y="398"/>
                  </a:lnTo>
                  <a:lnTo>
                    <a:pt x="11" y="4247"/>
                  </a:lnTo>
                  <a:lnTo>
                    <a:pt x="701" y="3849"/>
                  </a:lnTo>
                  <a:lnTo>
                    <a:pt x="690" y="0"/>
                  </a:lnTo>
                  <a:close/>
                </a:path>
              </a:pathLst>
            </a:custGeom>
            <a:solidFill>
              <a:srgbClr val="FF6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48"/>
            <p:cNvSpPr/>
            <p:nvPr/>
          </p:nvSpPr>
          <p:spPr>
            <a:xfrm>
              <a:off x="1520125" y="561475"/>
              <a:ext cx="36575" cy="65950"/>
            </a:xfrm>
            <a:custGeom>
              <a:avLst/>
              <a:gdLst/>
              <a:ahLst/>
              <a:cxnLst/>
              <a:rect l="l" t="t" r="r" b="b"/>
              <a:pathLst>
                <a:path w="1463" h="2638" extrusionOk="0">
                  <a:moveTo>
                    <a:pt x="1455" y="1"/>
                  </a:moveTo>
                  <a:lnTo>
                    <a:pt x="0" y="2524"/>
                  </a:lnTo>
                  <a:cubicBezTo>
                    <a:pt x="157" y="2599"/>
                    <a:pt x="334" y="2637"/>
                    <a:pt x="526" y="2637"/>
                  </a:cubicBezTo>
                  <a:cubicBezTo>
                    <a:pt x="810" y="2637"/>
                    <a:pt x="1127" y="2553"/>
                    <a:pt x="1462" y="2377"/>
                  </a:cubicBezTo>
                  <a:lnTo>
                    <a:pt x="1455" y="1"/>
                  </a:lnTo>
                  <a:close/>
                </a:path>
              </a:pathLst>
            </a:custGeom>
            <a:solidFill>
              <a:srgbClr val="FF6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48"/>
            <p:cNvSpPr/>
            <p:nvPr/>
          </p:nvSpPr>
          <p:spPr>
            <a:xfrm>
              <a:off x="1501200" y="559400"/>
              <a:ext cx="51675" cy="63100"/>
            </a:xfrm>
            <a:custGeom>
              <a:avLst/>
              <a:gdLst/>
              <a:ahLst/>
              <a:cxnLst/>
              <a:rect l="l" t="t" r="r" b="b"/>
              <a:pathLst>
                <a:path w="2067" h="2524" extrusionOk="0">
                  <a:moveTo>
                    <a:pt x="2066" y="1"/>
                  </a:moveTo>
                  <a:lnTo>
                    <a:pt x="0" y="1193"/>
                  </a:lnTo>
                  <a:cubicBezTo>
                    <a:pt x="27" y="1825"/>
                    <a:pt x="253" y="2281"/>
                    <a:pt x="609" y="2524"/>
                  </a:cubicBezTo>
                  <a:lnTo>
                    <a:pt x="2066" y="1"/>
                  </a:lnTo>
                  <a:close/>
                </a:path>
              </a:pathLst>
            </a:custGeom>
            <a:solidFill>
              <a:srgbClr val="D8E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48"/>
            <p:cNvSpPr/>
            <p:nvPr/>
          </p:nvSpPr>
          <p:spPr>
            <a:xfrm>
              <a:off x="1519850" y="487800"/>
              <a:ext cx="36625" cy="59350"/>
            </a:xfrm>
            <a:custGeom>
              <a:avLst/>
              <a:gdLst/>
              <a:ahLst/>
              <a:cxnLst/>
              <a:rect l="l" t="t" r="r" b="b"/>
              <a:pathLst>
                <a:path w="1465" h="2374" extrusionOk="0">
                  <a:moveTo>
                    <a:pt x="1459" y="0"/>
                  </a:moveTo>
                  <a:cubicBezTo>
                    <a:pt x="897" y="354"/>
                    <a:pt x="387" y="905"/>
                    <a:pt x="0" y="1539"/>
                  </a:cubicBezTo>
                  <a:lnTo>
                    <a:pt x="1465" y="2374"/>
                  </a:lnTo>
                  <a:lnTo>
                    <a:pt x="1465" y="2374"/>
                  </a:lnTo>
                  <a:lnTo>
                    <a:pt x="1459" y="0"/>
                  </a:lnTo>
                  <a:close/>
                </a:path>
              </a:pathLst>
            </a:custGeom>
            <a:solidFill>
              <a:srgbClr val="6F89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48"/>
            <p:cNvSpPr/>
            <p:nvPr/>
          </p:nvSpPr>
          <p:spPr>
            <a:xfrm>
              <a:off x="1501175" y="532550"/>
              <a:ext cx="51650" cy="50700"/>
            </a:xfrm>
            <a:custGeom>
              <a:avLst/>
              <a:gdLst/>
              <a:ahLst/>
              <a:cxnLst/>
              <a:rect l="l" t="t" r="r" b="b"/>
              <a:pathLst>
                <a:path w="2066" h="2028" extrusionOk="0">
                  <a:moveTo>
                    <a:pt x="601" y="1"/>
                  </a:moveTo>
                  <a:cubicBezTo>
                    <a:pt x="248" y="652"/>
                    <a:pt x="24" y="1368"/>
                    <a:pt x="0" y="2028"/>
                  </a:cubicBezTo>
                  <a:lnTo>
                    <a:pt x="2066" y="836"/>
                  </a:lnTo>
                  <a:lnTo>
                    <a:pt x="601" y="1"/>
                  </a:lnTo>
                  <a:close/>
                </a:path>
              </a:pathLst>
            </a:custGeom>
            <a:solidFill>
              <a:srgbClr val="D8E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48"/>
            <p:cNvSpPr/>
            <p:nvPr/>
          </p:nvSpPr>
          <p:spPr>
            <a:xfrm>
              <a:off x="1565350" y="522325"/>
              <a:ext cx="51675" cy="50750"/>
            </a:xfrm>
            <a:custGeom>
              <a:avLst/>
              <a:gdLst/>
              <a:ahLst/>
              <a:cxnLst/>
              <a:rect l="l" t="t" r="r" b="b"/>
              <a:pathLst>
                <a:path w="2067" h="2030" extrusionOk="0">
                  <a:moveTo>
                    <a:pt x="2067" y="1"/>
                  </a:moveTo>
                  <a:lnTo>
                    <a:pt x="1" y="1194"/>
                  </a:lnTo>
                  <a:lnTo>
                    <a:pt x="1468" y="2029"/>
                  </a:lnTo>
                  <a:cubicBezTo>
                    <a:pt x="1822" y="1378"/>
                    <a:pt x="2044" y="662"/>
                    <a:pt x="2067" y="1"/>
                  </a:cubicBezTo>
                  <a:close/>
                </a:path>
              </a:pathLst>
            </a:custGeom>
            <a:solidFill>
              <a:srgbClr val="5C5C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48"/>
            <p:cNvSpPr/>
            <p:nvPr/>
          </p:nvSpPr>
          <p:spPr>
            <a:xfrm>
              <a:off x="1561500" y="478275"/>
              <a:ext cx="36550" cy="65850"/>
            </a:xfrm>
            <a:custGeom>
              <a:avLst/>
              <a:gdLst/>
              <a:ahLst/>
              <a:cxnLst/>
              <a:rect l="l" t="t" r="r" b="b"/>
              <a:pathLst>
                <a:path w="1462" h="2634" extrusionOk="0">
                  <a:moveTo>
                    <a:pt x="937" y="1"/>
                  </a:moveTo>
                  <a:cubicBezTo>
                    <a:pt x="653" y="1"/>
                    <a:pt x="336" y="85"/>
                    <a:pt x="0" y="261"/>
                  </a:cubicBezTo>
                  <a:lnTo>
                    <a:pt x="8" y="2634"/>
                  </a:lnTo>
                  <a:lnTo>
                    <a:pt x="1462" y="113"/>
                  </a:lnTo>
                  <a:cubicBezTo>
                    <a:pt x="1305" y="39"/>
                    <a:pt x="1128" y="1"/>
                    <a:pt x="937" y="1"/>
                  </a:cubicBezTo>
                  <a:close/>
                </a:path>
              </a:pathLst>
            </a:custGeom>
            <a:solidFill>
              <a:srgbClr val="6F89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48"/>
            <p:cNvSpPr/>
            <p:nvPr/>
          </p:nvSpPr>
          <p:spPr>
            <a:xfrm>
              <a:off x="1565325" y="483175"/>
              <a:ext cx="51675" cy="63075"/>
            </a:xfrm>
            <a:custGeom>
              <a:avLst/>
              <a:gdLst/>
              <a:ahLst/>
              <a:cxnLst/>
              <a:rect l="l" t="t" r="r" b="b"/>
              <a:pathLst>
                <a:path w="2067" h="2523" extrusionOk="0">
                  <a:moveTo>
                    <a:pt x="1456" y="1"/>
                  </a:moveTo>
                  <a:lnTo>
                    <a:pt x="1" y="2522"/>
                  </a:lnTo>
                  <a:lnTo>
                    <a:pt x="2066" y="1328"/>
                  </a:lnTo>
                  <a:cubicBezTo>
                    <a:pt x="2040" y="698"/>
                    <a:pt x="1813" y="241"/>
                    <a:pt x="1456" y="1"/>
                  </a:cubicBezTo>
                  <a:close/>
                </a:path>
              </a:pathLst>
            </a:custGeom>
            <a:solidFill>
              <a:srgbClr val="5C5C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48"/>
            <p:cNvSpPr/>
            <p:nvPr/>
          </p:nvSpPr>
          <p:spPr>
            <a:xfrm>
              <a:off x="1561700" y="558500"/>
              <a:ext cx="36675" cy="59425"/>
            </a:xfrm>
            <a:custGeom>
              <a:avLst/>
              <a:gdLst/>
              <a:ahLst/>
              <a:cxnLst/>
              <a:rect l="l" t="t" r="r" b="b"/>
              <a:pathLst>
                <a:path w="1467" h="2377" extrusionOk="0">
                  <a:moveTo>
                    <a:pt x="1" y="1"/>
                  </a:moveTo>
                  <a:lnTo>
                    <a:pt x="8" y="2376"/>
                  </a:lnTo>
                  <a:cubicBezTo>
                    <a:pt x="570" y="2023"/>
                    <a:pt x="1078" y="1469"/>
                    <a:pt x="1467" y="83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6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48"/>
            <p:cNvSpPr/>
            <p:nvPr/>
          </p:nvSpPr>
          <p:spPr>
            <a:xfrm>
              <a:off x="1401500" y="603500"/>
              <a:ext cx="84975" cy="57175"/>
            </a:xfrm>
            <a:custGeom>
              <a:avLst/>
              <a:gdLst/>
              <a:ahLst/>
              <a:cxnLst/>
              <a:rect l="l" t="t" r="r" b="b"/>
              <a:pathLst>
                <a:path w="3399" h="2287" extrusionOk="0">
                  <a:moveTo>
                    <a:pt x="3397" y="1"/>
                  </a:moveTo>
                  <a:lnTo>
                    <a:pt x="1" y="1962"/>
                  </a:lnTo>
                  <a:lnTo>
                    <a:pt x="2" y="2286"/>
                  </a:lnTo>
                  <a:lnTo>
                    <a:pt x="3398" y="324"/>
                  </a:lnTo>
                  <a:lnTo>
                    <a:pt x="3397" y="1"/>
                  </a:lnTo>
                  <a:close/>
                </a:path>
              </a:pathLst>
            </a:custGeom>
            <a:solidFill>
              <a:srgbClr val="324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48"/>
            <p:cNvSpPr/>
            <p:nvPr/>
          </p:nvSpPr>
          <p:spPr>
            <a:xfrm>
              <a:off x="1401500" y="437425"/>
              <a:ext cx="84975" cy="76100"/>
            </a:xfrm>
            <a:custGeom>
              <a:avLst/>
              <a:gdLst/>
              <a:ahLst/>
              <a:cxnLst/>
              <a:rect l="l" t="t" r="r" b="b"/>
              <a:pathLst>
                <a:path w="3399" h="3044" extrusionOk="0">
                  <a:moveTo>
                    <a:pt x="3397" y="0"/>
                  </a:moveTo>
                  <a:lnTo>
                    <a:pt x="1" y="1962"/>
                  </a:lnTo>
                  <a:lnTo>
                    <a:pt x="2" y="3043"/>
                  </a:lnTo>
                  <a:lnTo>
                    <a:pt x="3398" y="1081"/>
                  </a:lnTo>
                  <a:lnTo>
                    <a:pt x="3397" y="0"/>
                  </a:lnTo>
                  <a:close/>
                </a:path>
              </a:pathLst>
            </a:custGeom>
            <a:solidFill>
              <a:srgbClr val="324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48"/>
            <p:cNvSpPr/>
            <p:nvPr/>
          </p:nvSpPr>
          <p:spPr>
            <a:xfrm>
              <a:off x="1401500" y="623575"/>
              <a:ext cx="84975" cy="57125"/>
            </a:xfrm>
            <a:custGeom>
              <a:avLst/>
              <a:gdLst/>
              <a:ahLst/>
              <a:cxnLst/>
              <a:rect l="l" t="t" r="r" b="b"/>
              <a:pathLst>
                <a:path w="3399" h="2285" extrusionOk="0">
                  <a:moveTo>
                    <a:pt x="3397" y="0"/>
                  </a:moveTo>
                  <a:lnTo>
                    <a:pt x="1" y="1961"/>
                  </a:lnTo>
                  <a:lnTo>
                    <a:pt x="2" y="2284"/>
                  </a:lnTo>
                  <a:lnTo>
                    <a:pt x="3398" y="324"/>
                  </a:lnTo>
                  <a:lnTo>
                    <a:pt x="3397" y="0"/>
                  </a:lnTo>
                  <a:close/>
                </a:path>
              </a:pathLst>
            </a:custGeom>
            <a:solidFill>
              <a:srgbClr val="324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48"/>
            <p:cNvSpPr/>
            <p:nvPr/>
          </p:nvSpPr>
          <p:spPr>
            <a:xfrm>
              <a:off x="1401500" y="643625"/>
              <a:ext cx="84975" cy="57150"/>
            </a:xfrm>
            <a:custGeom>
              <a:avLst/>
              <a:gdLst/>
              <a:ahLst/>
              <a:cxnLst/>
              <a:rect l="l" t="t" r="r" b="b"/>
              <a:pathLst>
                <a:path w="3399" h="2286" extrusionOk="0">
                  <a:moveTo>
                    <a:pt x="3397" y="1"/>
                  </a:moveTo>
                  <a:lnTo>
                    <a:pt x="1" y="1961"/>
                  </a:lnTo>
                  <a:lnTo>
                    <a:pt x="2" y="2286"/>
                  </a:lnTo>
                  <a:lnTo>
                    <a:pt x="3398" y="324"/>
                  </a:lnTo>
                  <a:lnTo>
                    <a:pt x="3397" y="1"/>
                  </a:lnTo>
                  <a:close/>
                </a:path>
              </a:pathLst>
            </a:custGeom>
            <a:solidFill>
              <a:srgbClr val="324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48"/>
            <p:cNvSpPr/>
            <p:nvPr/>
          </p:nvSpPr>
          <p:spPr>
            <a:xfrm>
              <a:off x="1516650" y="378225"/>
              <a:ext cx="84925" cy="57125"/>
            </a:xfrm>
            <a:custGeom>
              <a:avLst/>
              <a:gdLst/>
              <a:ahLst/>
              <a:cxnLst/>
              <a:rect l="l" t="t" r="r" b="b"/>
              <a:pathLst>
                <a:path w="3397" h="2285" extrusionOk="0">
                  <a:moveTo>
                    <a:pt x="3396" y="1"/>
                  </a:moveTo>
                  <a:lnTo>
                    <a:pt x="0" y="1962"/>
                  </a:lnTo>
                  <a:lnTo>
                    <a:pt x="1" y="2285"/>
                  </a:lnTo>
                  <a:lnTo>
                    <a:pt x="3397" y="324"/>
                  </a:lnTo>
                  <a:lnTo>
                    <a:pt x="3396" y="1"/>
                  </a:lnTo>
                  <a:close/>
                </a:path>
              </a:pathLst>
            </a:custGeom>
            <a:solidFill>
              <a:srgbClr val="324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48"/>
            <p:cNvSpPr/>
            <p:nvPr/>
          </p:nvSpPr>
          <p:spPr>
            <a:xfrm>
              <a:off x="1516650" y="398300"/>
              <a:ext cx="84925" cy="57125"/>
            </a:xfrm>
            <a:custGeom>
              <a:avLst/>
              <a:gdLst/>
              <a:ahLst/>
              <a:cxnLst/>
              <a:rect l="l" t="t" r="r" b="b"/>
              <a:pathLst>
                <a:path w="3397" h="2285" extrusionOk="0">
                  <a:moveTo>
                    <a:pt x="3396" y="0"/>
                  </a:moveTo>
                  <a:lnTo>
                    <a:pt x="0" y="1961"/>
                  </a:lnTo>
                  <a:lnTo>
                    <a:pt x="1" y="2284"/>
                  </a:lnTo>
                  <a:lnTo>
                    <a:pt x="3397" y="325"/>
                  </a:lnTo>
                  <a:lnTo>
                    <a:pt x="3396" y="0"/>
                  </a:lnTo>
                  <a:close/>
                </a:path>
              </a:pathLst>
            </a:custGeom>
            <a:solidFill>
              <a:srgbClr val="324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48"/>
            <p:cNvSpPr/>
            <p:nvPr/>
          </p:nvSpPr>
          <p:spPr>
            <a:xfrm>
              <a:off x="1516650" y="418350"/>
              <a:ext cx="84925" cy="57125"/>
            </a:xfrm>
            <a:custGeom>
              <a:avLst/>
              <a:gdLst/>
              <a:ahLst/>
              <a:cxnLst/>
              <a:rect l="l" t="t" r="r" b="b"/>
              <a:pathLst>
                <a:path w="3397" h="2285" extrusionOk="0">
                  <a:moveTo>
                    <a:pt x="3396" y="1"/>
                  </a:moveTo>
                  <a:lnTo>
                    <a:pt x="0" y="1961"/>
                  </a:lnTo>
                  <a:lnTo>
                    <a:pt x="1" y="2285"/>
                  </a:lnTo>
                  <a:lnTo>
                    <a:pt x="3397" y="324"/>
                  </a:lnTo>
                  <a:lnTo>
                    <a:pt x="3396" y="1"/>
                  </a:lnTo>
                  <a:close/>
                </a:path>
              </a:pathLst>
            </a:custGeom>
            <a:solidFill>
              <a:srgbClr val="324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48"/>
            <p:cNvSpPr/>
            <p:nvPr/>
          </p:nvSpPr>
          <p:spPr>
            <a:xfrm>
              <a:off x="1905575" y="604000"/>
              <a:ext cx="100750" cy="142100"/>
            </a:xfrm>
            <a:custGeom>
              <a:avLst/>
              <a:gdLst/>
              <a:ahLst/>
              <a:cxnLst/>
              <a:rect l="l" t="t" r="r" b="b"/>
              <a:pathLst>
                <a:path w="4030" h="5684" extrusionOk="0">
                  <a:moveTo>
                    <a:pt x="3518" y="1"/>
                  </a:moveTo>
                  <a:cubicBezTo>
                    <a:pt x="3494" y="1"/>
                    <a:pt x="3469" y="8"/>
                    <a:pt x="3443" y="24"/>
                  </a:cubicBezTo>
                  <a:lnTo>
                    <a:pt x="229" y="1831"/>
                  </a:lnTo>
                  <a:cubicBezTo>
                    <a:pt x="103" y="1905"/>
                    <a:pt x="0" y="2143"/>
                    <a:pt x="1" y="2361"/>
                  </a:cubicBezTo>
                  <a:lnTo>
                    <a:pt x="1" y="5284"/>
                  </a:lnTo>
                  <a:cubicBezTo>
                    <a:pt x="1" y="5581"/>
                    <a:pt x="141" y="5576"/>
                    <a:pt x="371" y="5669"/>
                  </a:cubicBezTo>
                  <a:cubicBezTo>
                    <a:pt x="374" y="5670"/>
                    <a:pt x="378" y="5671"/>
                    <a:pt x="383" y="5672"/>
                  </a:cubicBezTo>
                  <a:cubicBezTo>
                    <a:pt x="386" y="5674"/>
                    <a:pt x="390" y="5675"/>
                    <a:pt x="394" y="5676"/>
                  </a:cubicBezTo>
                  <a:cubicBezTo>
                    <a:pt x="406" y="5681"/>
                    <a:pt x="420" y="5684"/>
                    <a:pt x="434" y="5684"/>
                  </a:cubicBezTo>
                  <a:cubicBezTo>
                    <a:pt x="457" y="5684"/>
                    <a:pt x="482" y="5677"/>
                    <a:pt x="508" y="5662"/>
                  </a:cubicBezTo>
                  <a:lnTo>
                    <a:pt x="2609" y="4560"/>
                  </a:lnTo>
                  <a:lnTo>
                    <a:pt x="2985" y="4899"/>
                  </a:lnTo>
                  <a:lnTo>
                    <a:pt x="2985" y="4893"/>
                  </a:lnTo>
                  <a:lnTo>
                    <a:pt x="2997" y="4903"/>
                  </a:lnTo>
                  <a:lnTo>
                    <a:pt x="2997" y="4897"/>
                  </a:lnTo>
                  <a:lnTo>
                    <a:pt x="3009" y="4907"/>
                  </a:lnTo>
                  <a:lnTo>
                    <a:pt x="3009" y="4900"/>
                  </a:lnTo>
                  <a:lnTo>
                    <a:pt x="3020" y="4911"/>
                  </a:lnTo>
                  <a:lnTo>
                    <a:pt x="3020" y="4904"/>
                  </a:lnTo>
                  <a:lnTo>
                    <a:pt x="3032" y="4915"/>
                  </a:lnTo>
                  <a:lnTo>
                    <a:pt x="3032" y="4909"/>
                  </a:lnTo>
                  <a:lnTo>
                    <a:pt x="3043" y="4918"/>
                  </a:lnTo>
                  <a:lnTo>
                    <a:pt x="3043" y="4912"/>
                  </a:lnTo>
                  <a:lnTo>
                    <a:pt x="3055" y="4922"/>
                  </a:lnTo>
                  <a:lnTo>
                    <a:pt x="3055" y="4916"/>
                  </a:lnTo>
                  <a:lnTo>
                    <a:pt x="3066" y="4927"/>
                  </a:lnTo>
                  <a:lnTo>
                    <a:pt x="3066" y="4919"/>
                  </a:lnTo>
                  <a:lnTo>
                    <a:pt x="3078" y="4930"/>
                  </a:lnTo>
                  <a:lnTo>
                    <a:pt x="3078" y="4923"/>
                  </a:lnTo>
                  <a:lnTo>
                    <a:pt x="3090" y="4934"/>
                  </a:lnTo>
                  <a:lnTo>
                    <a:pt x="3090" y="4928"/>
                  </a:lnTo>
                  <a:lnTo>
                    <a:pt x="3101" y="4938"/>
                  </a:lnTo>
                  <a:lnTo>
                    <a:pt x="3101" y="4932"/>
                  </a:lnTo>
                  <a:lnTo>
                    <a:pt x="3113" y="4941"/>
                  </a:lnTo>
                  <a:lnTo>
                    <a:pt x="3113" y="4935"/>
                  </a:lnTo>
                  <a:lnTo>
                    <a:pt x="3124" y="4945"/>
                  </a:lnTo>
                  <a:lnTo>
                    <a:pt x="3124" y="4939"/>
                  </a:lnTo>
                  <a:lnTo>
                    <a:pt x="3136" y="4950"/>
                  </a:lnTo>
                  <a:lnTo>
                    <a:pt x="3136" y="4942"/>
                  </a:lnTo>
                  <a:lnTo>
                    <a:pt x="3147" y="4953"/>
                  </a:lnTo>
                  <a:lnTo>
                    <a:pt x="3147" y="4946"/>
                  </a:lnTo>
                  <a:lnTo>
                    <a:pt x="3159" y="4957"/>
                  </a:lnTo>
                  <a:lnTo>
                    <a:pt x="3159" y="4951"/>
                  </a:lnTo>
                  <a:lnTo>
                    <a:pt x="3170" y="4961"/>
                  </a:lnTo>
                  <a:lnTo>
                    <a:pt x="3170" y="4954"/>
                  </a:lnTo>
                  <a:lnTo>
                    <a:pt x="3182" y="4964"/>
                  </a:lnTo>
                  <a:lnTo>
                    <a:pt x="3182" y="4958"/>
                  </a:lnTo>
                  <a:lnTo>
                    <a:pt x="3194" y="4969"/>
                  </a:lnTo>
                  <a:lnTo>
                    <a:pt x="3194" y="4962"/>
                  </a:lnTo>
                  <a:lnTo>
                    <a:pt x="3205" y="4973"/>
                  </a:lnTo>
                  <a:lnTo>
                    <a:pt x="3205" y="4965"/>
                  </a:lnTo>
                  <a:lnTo>
                    <a:pt x="3217" y="4976"/>
                  </a:lnTo>
                  <a:lnTo>
                    <a:pt x="3217" y="4970"/>
                  </a:lnTo>
                  <a:lnTo>
                    <a:pt x="3228" y="4980"/>
                  </a:lnTo>
                  <a:lnTo>
                    <a:pt x="3228" y="4974"/>
                  </a:lnTo>
                  <a:lnTo>
                    <a:pt x="3240" y="4983"/>
                  </a:lnTo>
                  <a:lnTo>
                    <a:pt x="3240" y="4977"/>
                  </a:lnTo>
                  <a:lnTo>
                    <a:pt x="3251" y="4988"/>
                  </a:lnTo>
                  <a:lnTo>
                    <a:pt x="3251" y="4981"/>
                  </a:lnTo>
                  <a:lnTo>
                    <a:pt x="3263" y="4992"/>
                  </a:lnTo>
                  <a:lnTo>
                    <a:pt x="3263" y="4985"/>
                  </a:lnTo>
                  <a:lnTo>
                    <a:pt x="3275" y="4995"/>
                  </a:lnTo>
                  <a:lnTo>
                    <a:pt x="3275" y="4989"/>
                  </a:lnTo>
                  <a:lnTo>
                    <a:pt x="3286" y="4999"/>
                  </a:lnTo>
                  <a:lnTo>
                    <a:pt x="3286" y="4993"/>
                  </a:lnTo>
                  <a:lnTo>
                    <a:pt x="3298" y="5003"/>
                  </a:lnTo>
                  <a:lnTo>
                    <a:pt x="3298" y="4997"/>
                  </a:lnTo>
                  <a:lnTo>
                    <a:pt x="3309" y="5006"/>
                  </a:lnTo>
                  <a:lnTo>
                    <a:pt x="3309" y="5000"/>
                  </a:lnTo>
                  <a:lnTo>
                    <a:pt x="3321" y="5011"/>
                  </a:lnTo>
                  <a:lnTo>
                    <a:pt x="3321" y="5004"/>
                  </a:lnTo>
                  <a:lnTo>
                    <a:pt x="3332" y="5015"/>
                  </a:lnTo>
                  <a:lnTo>
                    <a:pt x="3332" y="5008"/>
                  </a:lnTo>
                  <a:lnTo>
                    <a:pt x="3344" y="5018"/>
                  </a:lnTo>
                  <a:lnTo>
                    <a:pt x="3344" y="4124"/>
                  </a:lnTo>
                  <a:lnTo>
                    <a:pt x="3800" y="3853"/>
                  </a:lnTo>
                  <a:cubicBezTo>
                    <a:pt x="3927" y="3778"/>
                    <a:pt x="4029" y="3540"/>
                    <a:pt x="4029" y="3323"/>
                  </a:cubicBezTo>
                  <a:lnTo>
                    <a:pt x="4029" y="402"/>
                  </a:lnTo>
                  <a:cubicBezTo>
                    <a:pt x="4029" y="247"/>
                    <a:pt x="3978" y="145"/>
                    <a:pt x="3904" y="124"/>
                  </a:cubicBezTo>
                  <a:cubicBezTo>
                    <a:pt x="3900" y="122"/>
                    <a:pt x="3895" y="121"/>
                    <a:pt x="3892" y="120"/>
                  </a:cubicBezTo>
                  <a:cubicBezTo>
                    <a:pt x="3888" y="118"/>
                    <a:pt x="3884" y="117"/>
                    <a:pt x="3881" y="116"/>
                  </a:cubicBezTo>
                  <a:cubicBezTo>
                    <a:pt x="3876" y="115"/>
                    <a:pt x="3872" y="114"/>
                    <a:pt x="3869" y="112"/>
                  </a:cubicBezTo>
                  <a:cubicBezTo>
                    <a:pt x="3865" y="111"/>
                    <a:pt x="3861" y="110"/>
                    <a:pt x="3857" y="109"/>
                  </a:cubicBezTo>
                  <a:cubicBezTo>
                    <a:pt x="3853" y="107"/>
                    <a:pt x="3849" y="106"/>
                    <a:pt x="3846" y="105"/>
                  </a:cubicBezTo>
                  <a:cubicBezTo>
                    <a:pt x="3842" y="103"/>
                    <a:pt x="3838" y="101"/>
                    <a:pt x="3834" y="101"/>
                  </a:cubicBezTo>
                  <a:cubicBezTo>
                    <a:pt x="3830" y="99"/>
                    <a:pt x="3826" y="98"/>
                    <a:pt x="3823" y="97"/>
                  </a:cubicBezTo>
                  <a:cubicBezTo>
                    <a:pt x="3819" y="95"/>
                    <a:pt x="3814" y="94"/>
                    <a:pt x="3811" y="93"/>
                  </a:cubicBezTo>
                  <a:cubicBezTo>
                    <a:pt x="3807" y="92"/>
                    <a:pt x="3803" y="91"/>
                    <a:pt x="3800" y="89"/>
                  </a:cubicBezTo>
                  <a:cubicBezTo>
                    <a:pt x="3795" y="88"/>
                    <a:pt x="3791" y="87"/>
                    <a:pt x="3788" y="86"/>
                  </a:cubicBezTo>
                  <a:cubicBezTo>
                    <a:pt x="3784" y="83"/>
                    <a:pt x="3781" y="82"/>
                    <a:pt x="3777" y="82"/>
                  </a:cubicBezTo>
                  <a:cubicBezTo>
                    <a:pt x="3772" y="80"/>
                    <a:pt x="3768" y="79"/>
                    <a:pt x="3765" y="77"/>
                  </a:cubicBezTo>
                  <a:cubicBezTo>
                    <a:pt x="3761" y="76"/>
                    <a:pt x="3758" y="75"/>
                    <a:pt x="3753" y="74"/>
                  </a:cubicBezTo>
                  <a:cubicBezTo>
                    <a:pt x="3749" y="72"/>
                    <a:pt x="3746" y="71"/>
                    <a:pt x="3742" y="70"/>
                  </a:cubicBezTo>
                  <a:cubicBezTo>
                    <a:pt x="3738" y="69"/>
                    <a:pt x="3733" y="68"/>
                    <a:pt x="3730" y="66"/>
                  </a:cubicBezTo>
                  <a:cubicBezTo>
                    <a:pt x="3726" y="65"/>
                    <a:pt x="3723" y="63"/>
                    <a:pt x="3719" y="63"/>
                  </a:cubicBezTo>
                  <a:cubicBezTo>
                    <a:pt x="3714" y="60"/>
                    <a:pt x="3711" y="59"/>
                    <a:pt x="3707" y="58"/>
                  </a:cubicBezTo>
                  <a:cubicBezTo>
                    <a:pt x="3703" y="57"/>
                    <a:pt x="3700" y="56"/>
                    <a:pt x="3696" y="54"/>
                  </a:cubicBezTo>
                  <a:cubicBezTo>
                    <a:pt x="3691" y="53"/>
                    <a:pt x="3688" y="52"/>
                    <a:pt x="3684" y="51"/>
                  </a:cubicBezTo>
                  <a:cubicBezTo>
                    <a:pt x="3680" y="50"/>
                    <a:pt x="3677" y="48"/>
                    <a:pt x="3672" y="47"/>
                  </a:cubicBezTo>
                  <a:cubicBezTo>
                    <a:pt x="3668" y="46"/>
                    <a:pt x="3665" y="45"/>
                    <a:pt x="3661" y="44"/>
                  </a:cubicBezTo>
                  <a:cubicBezTo>
                    <a:pt x="3657" y="41"/>
                    <a:pt x="3654" y="40"/>
                    <a:pt x="3649" y="40"/>
                  </a:cubicBezTo>
                  <a:cubicBezTo>
                    <a:pt x="3645" y="37"/>
                    <a:pt x="3642" y="36"/>
                    <a:pt x="3638" y="35"/>
                  </a:cubicBezTo>
                  <a:cubicBezTo>
                    <a:pt x="3635" y="34"/>
                    <a:pt x="3630" y="33"/>
                    <a:pt x="3626" y="31"/>
                  </a:cubicBezTo>
                  <a:cubicBezTo>
                    <a:pt x="3622" y="30"/>
                    <a:pt x="3619" y="29"/>
                    <a:pt x="3615" y="28"/>
                  </a:cubicBezTo>
                  <a:cubicBezTo>
                    <a:pt x="3610" y="27"/>
                    <a:pt x="3607" y="25"/>
                    <a:pt x="3603" y="24"/>
                  </a:cubicBezTo>
                  <a:cubicBezTo>
                    <a:pt x="3600" y="22"/>
                    <a:pt x="3596" y="21"/>
                    <a:pt x="3591" y="21"/>
                  </a:cubicBezTo>
                  <a:cubicBezTo>
                    <a:pt x="3587" y="18"/>
                    <a:pt x="3584" y="17"/>
                    <a:pt x="3580" y="16"/>
                  </a:cubicBezTo>
                  <a:cubicBezTo>
                    <a:pt x="3577" y="15"/>
                    <a:pt x="3573" y="13"/>
                    <a:pt x="3568" y="12"/>
                  </a:cubicBezTo>
                  <a:cubicBezTo>
                    <a:pt x="3565" y="11"/>
                    <a:pt x="3561" y="10"/>
                    <a:pt x="3557" y="9"/>
                  </a:cubicBezTo>
                  <a:cubicBezTo>
                    <a:pt x="3545" y="4"/>
                    <a:pt x="3531" y="1"/>
                    <a:pt x="3518" y="1"/>
                  </a:cubicBezTo>
                  <a:close/>
                </a:path>
              </a:pathLst>
            </a:custGeom>
            <a:solidFill>
              <a:srgbClr val="93A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48"/>
            <p:cNvSpPr/>
            <p:nvPr/>
          </p:nvSpPr>
          <p:spPr>
            <a:xfrm>
              <a:off x="1912525" y="606975"/>
              <a:ext cx="93800" cy="139150"/>
            </a:xfrm>
            <a:custGeom>
              <a:avLst/>
              <a:gdLst/>
              <a:ahLst/>
              <a:cxnLst/>
              <a:rect l="l" t="t" r="r" b="b"/>
              <a:pathLst>
                <a:path w="3752" h="5566" extrusionOk="0">
                  <a:moveTo>
                    <a:pt x="3596" y="1"/>
                  </a:moveTo>
                  <a:cubicBezTo>
                    <a:pt x="3573" y="1"/>
                    <a:pt x="3548" y="8"/>
                    <a:pt x="3522" y="23"/>
                  </a:cubicBezTo>
                  <a:lnTo>
                    <a:pt x="230" y="1831"/>
                  </a:lnTo>
                  <a:cubicBezTo>
                    <a:pt x="103" y="1906"/>
                    <a:pt x="1" y="2144"/>
                    <a:pt x="1" y="2362"/>
                  </a:cubicBezTo>
                  <a:lnTo>
                    <a:pt x="1" y="5283"/>
                  </a:lnTo>
                  <a:cubicBezTo>
                    <a:pt x="1" y="5457"/>
                    <a:pt x="66" y="5565"/>
                    <a:pt x="156" y="5565"/>
                  </a:cubicBezTo>
                  <a:cubicBezTo>
                    <a:pt x="179" y="5565"/>
                    <a:pt x="204" y="5558"/>
                    <a:pt x="230" y="5543"/>
                  </a:cubicBezTo>
                  <a:lnTo>
                    <a:pt x="2466" y="4361"/>
                  </a:lnTo>
                  <a:lnTo>
                    <a:pt x="3066" y="4899"/>
                  </a:lnTo>
                  <a:lnTo>
                    <a:pt x="3066" y="4007"/>
                  </a:lnTo>
                  <a:lnTo>
                    <a:pt x="3522" y="3735"/>
                  </a:lnTo>
                  <a:cubicBezTo>
                    <a:pt x="3649" y="3660"/>
                    <a:pt x="3751" y="3423"/>
                    <a:pt x="3751" y="3204"/>
                  </a:cubicBezTo>
                  <a:lnTo>
                    <a:pt x="3751" y="283"/>
                  </a:lnTo>
                  <a:cubicBezTo>
                    <a:pt x="3751" y="109"/>
                    <a:pt x="3686" y="1"/>
                    <a:pt x="3596" y="1"/>
                  </a:cubicBezTo>
                  <a:close/>
                </a:path>
              </a:pathLst>
            </a:custGeom>
            <a:solidFill>
              <a:srgbClr val="E2E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48"/>
            <p:cNvSpPr/>
            <p:nvPr/>
          </p:nvSpPr>
          <p:spPr>
            <a:xfrm>
              <a:off x="1982850" y="652925"/>
              <a:ext cx="8875" cy="16150"/>
            </a:xfrm>
            <a:custGeom>
              <a:avLst/>
              <a:gdLst/>
              <a:ahLst/>
              <a:cxnLst/>
              <a:rect l="l" t="t" r="r" b="b"/>
              <a:pathLst>
                <a:path w="355" h="646" extrusionOk="0">
                  <a:moveTo>
                    <a:pt x="235" y="1"/>
                  </a:moveTo>
                  <a:cubicBezTo>
                    <a:pt x="217" y="1"/>
                    <a:pt x="198" y="6"/>
                    <a:pt x="178" y="18"/>
                  </a:cubicBezTo>
                  <a:cubicBezTo>
                    <a:pt x="80" y="76"/>
                    <a:pt x="1" y="260"/>
                    <a:pt x="1" y="429"/>
                  </a:cubicBezTo>
                  <a:cubicBezTo>
                    <a:pt x="1" y="562"/>
                    <a:pt x="51" y="645"/>
                    <a:pt x="120" y="645"/>
                  </a:cubicBezTo>
                  <a:cubicBezTo>
                    <a:pt x="138" y="645"/>
                    <a:pt x="158" y="640"/>
                    <a:pt x="178" y="628"/>
                  </a:cubicBezTo>
                  <a:cubicBezTo>
                    <a:pt x="274" y="570"/>
                    <a:pt x="354" y="386"/>
                    <a:pt x="354" y="219"/>
                  </a:cubicBezTo>
                  <a:cubicBezTo>
                    <a:pt x="354" y="85"/>
                    <a:pt x="304" y="1"/>
                    <a:pt x="235" y="1"/>
                  </a:cubicBezTo>
                  <a:close/>
                </a:path>
              </a:pathLst>
            </a:custGeom>
            <a:solidFill>
              <a:srgbClr val="FF6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48"/>
            <p:cNvSpPr/>
            <p:nvPr/>
          </p:nvSpPr>
          <p:spPr>
            <a:xfrm>
              <a:off x="1956625" y="668475"/>
              <a:ext cx="8875" cy="16125"/>
            </a:xfrm>
            <a:custGeom>
              <a:avLst/>
              <a:gdLst/>
              <a:ahLst/>
              <a:cxnLst/>
              <a:rect l="l" t="t" r="r" b="b"/>
              <a:pathLst>
                <a:path w="355" h="645" extrusionOk="0">
                  <a:moveTo>
                    <a:pt x="236" y="0"/>
                  </a:moveTo>
                  <a:cubicBezTo>
                    <a:pt x="218" y="0"/>
                    <a:pt x="199" y="6"/>
                    <a:pt x="178" y="18"/>
                  </a:cubicBezTo>
                  <a:cubicBezTo>
                    <a:pt x="79" y="76"/>
                    <a:pt x="1" y="259"/>
                    <a:pt x="1" y="428"/>
                  </a:cubicBezTo>
                  <a:cubicBezTo>
                    <a:pt x="1" y="561"/>
                    <a:pt x="51" y="645"/>
                    <a:pt x="121" y="645"/>
                  </a:cubicBezTo>
                  <a:cubicBezTo>
                    <a:pt x="139" y="645"/>
                    <a:pt x="158" y="639"/>
                    <a:pt x="178" y="627"/>
                  </a:cubicBezTo>
                  <a:cubicBezTo>
                    <a:pt x="276" y="569"/>
                    <a:pt x="355" y="386"/>
                    <a:pt x="355" y="218"/>
                  </a:cubicBezTo>
                  <a:cubicBezTo>
                    <a:pt x="355" y="84"/>
                    <a:pt x="305" y="0"/>
                    <a:pt x="236" y="0"/>
                  </a:cubicBezTo>
                  <a:close/>
                </a:path>
              </a:pathLst>
            </a:custGeom>
            <a:solidFill>
              <a:srgbClr val="FF6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48"/>
            <p:cNvSpPr/>
            <p:nvPr/>
          </p:nvSpPr>
          <p:spPr>
            <a:xfrm>
              <a:off x="1930425" y="684000"/>
              <a:ext cx="8850" cy="16150"/>
            </a:xfrm>
            <a:custGeom>
              <a:avLst/>
              <a:gdLst/>
              <a:ahLst/>
              <a:cxnLst/>
              <a:rect l="l" t="t" r="r" b="b"/>
              <a:pathLst>
                <a:path w="354" h="646" extrusionOk="0">
                  <a:moveTo>
                    <a:pt x="235" y="1"/>
                  </a:moveTo>
                  <a:cubicBezTo>
                    <a:pt x="217" y="1"/>
                    <a:pt x="198" y="6"/>
                    <a:pt x="178" y="18"/>
                  </a:cubicBezTo>
                  <a:cubicBezTo>
                    <a:pt x="80" y="76"/>
                    <a:pt x="0" y="259"/>
                    <a:pt x="0" y="428"/>
                  </a:cubicBezTo>
                  <a:cubicBezTo>
                    <a:pt x="0" y="561"/>
                    <a:pt x="51" y="645"/>
                    <a:pt x="120" y="645"/>
                  </a:cubicBezTo>
                  <a:cubicBezTo>
                    <a:pt x="138" y="645"/>
                    <a:pt x="158" y="639"/>
                    <a:pt x="178" y="627"/>
                  </a:cubicBezTo>
                  <a:cubicBezTo>
                    <a:pt x="276" y="570"/>
                    <a:pt x="354" y="386"/>
                    <a:pt x="354" y="218"/>
                  </a:cubicBezTo>
                  <a:cubicBezTo>
                    <a:pt x="354" y="84"/>
                    <a:pt x="305" y="1"/>
                    <a:pt x="235" y="1"/>
                  </a:cubicBezTo>
                  <a:close/>
                </a:path>
              </a:pathLst>
            </a:custGeom>
            <a:solidFill>
              <a:srgbClr val="FF6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48"/>
            <p:cNvSpPr/>
            <p:nvPr/>
          </p:nvSpPr>
          <p:spPr>
            <a:xfrm>
              <a:off x="1589725" y="778900"/>
              <a:ext cx="164425" cy="86500"/>
            </a:xfrm>
            <a:custGeom>
              <a:avLst/>
              <a:gdLst/>
              <a:ahLst/>
              <a:cxnLst/>
              <a:rect l="l" t="t" r="r" b="b"/>
              <a:pathLst>
                <a:path w="6577" h="3460" extrusionOk="0">
                  <a:moveTo>
                    <a:pt x="3289" y="1"/>
                  </a:moveTo>
                  <a:cubicBezTo>
                    <a:pt x="2522" y="1"/>
                    <a:pt x="1755" y="170"/>
                    <a:pt x="1170" y="507"/>
                  </a:cubicBezTo>
                  <a:cubicBezTo>
                    <a:pt x="1" y="1183"/>
                    <a:pt x="1" y="2278"/>
                    <a:pt x="1170" y="2954"/>
                  </a:cubicBezTo>
                  <a:cubicBezTo>
                    <a:pt x="1755" y="3291"/>
                    <a:pt x="2522" y="3460"/>
                    <a:pt x="3289" y="3460"/>
                  </a:cubicBezTo>
                  <a:cubicBezTo>
                    <a:pt x="4055" y="3460"/>
                    <a:pt x="4822" y="3291"/>
                    <a:pt x="5407" y="2954"/>
                  </a:cubicBezTo>
                  <a:cubicBezTo>
                    <a:pt x="6577" y="2278"/>
                    <a:pt x="6577" y="1183"/>
                    <a:pt x="5407" y="507"/>
                  </a:cubicBezTo>
                  <a:cubicBezTo>
                    <a:pt x="4822" y="170"/>
                    <a:pt x="4055" y="1"/>
                    <a:pt x="3289" y="1"/>
                  </a:cubicBezTo>
                  <a:close/>
                </a:path>
              </a:pathLst>
            </a:custGeom>
            <a:solidFill>
              <a:srgbClr val="D0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48"/>
            <p:cNvSpPr/>
            <p:nvPr/>
          </p:nvSpPr>
          <p:spPr>
            <a:xfrm>
              <a:off x="1551575" y="570300"/>
              <a:ext cx="113950" cy="63350"/>
            </a:xfrm>
            <a:custGeom>
              <a:avLst/>
              <a:gdLst/>
              <a:ahLst/>
              <a:cxnLst/>
              <a:rect l="l" t="t" r="r" b="b"/>
              <a:pathLst>
                <a:path w="4558" h="2534" extrusionOk="0">
                  <a:moveTo>
                    <a:pt x="4201" y="0"/>
                  </a:moveTo>
                  <a:cubicBezTo>
                    <a:pt x="4084" y="0"/>
                    <a:pt x="3962" y="53"/>
                    <a:pt x="3844" y="222"/>
                  </a:cubicBezTo>
                  <a:cubicBezTo>
                    <a:pt x="3711" y="412"/>
                    <a:pt x="3296" y="926"/>
                    <a:pt x="2936" y="1253"/>
                  </a:cubicBezTo>
                  <a:cubicBezTo>
                    <a:pt x="2771" y="1405"/>
                    <a:pt x="2346" y="1697"/>
                    <a:pt x="1966" y="1827"/>
                  </a:cubicBezTo>
                  <a:cubicBezTo>
                    <a:pt x="1699" y="1919"/>
                    <a:pt x="1406" y="1980"/>
                    <a:pt x="1251" y="1980"/>
                  </a:cubicBezTo>
                  <a:cubicBezTo>
                    <a:pt x="1219" y="1980"/>
                    <a:pt x="1193" y="1977"/>
                    <a:pt x="1175" y="1972"/>
                  </a:cubicBezTo>
                  <a:cubicBezTo>
                    <a:pt x="1062" y="1941"/>
                    <a:pt x="991" y="1903"/>
                    <a:pt x="885" y="1838"/>
                  </a:cubicBezTo>
                  <a:cubicBezTo>
                    <a:pt x="763" y="1764"/>
                    <a:pt x="669" y="1760"/>
                    <a:pt x="580" y="1715"/>
                  </a:cubicBezTo>
                  <a:cubicBezTo>
                    <a:pt x="518" y="1684"/>
                    <a:pt x="499" y="1658"/>
                    <a:pt x="482" y="1658"/>
                  </a:cubicBezTo>
                  <a:cubicBezTo>
                    <a:pt x="474" y="1658"/>
                    <a:pt x="466" y="1663"/>
                    <a:pt x="455" y="1676"/>
                  </a:cubicBezTo>
                  <a:cubicBezTo>
                    <a:pt x="422" y="1719"/>
                    <a:pt x="464" y="1820"/>
                    <a:pt x="542" y="1875"/>
                  </a:cubicBezTo>
                  <a:cubicBezTo>
                    <a:pt x="624" y="1935"/>
                    <a:pt x="693" y="1939"/>
                    <a:pt x="705" y="1959"/>
                  </a:cubicBezTo>
                  <a:cubicBezTo>
                    <a:pt x="712" y="1970"/>
                    <a:pt x="688" y="1976"/>
                    <a:pt x="644" y="1976"/>
                  </a:cubicBezTo>
                  <a:cubicBezTo>
                    <a:pt x="612" y="1976"/>
                    <a:pt x="569" y="1973"/>
                    <a:pt x="521" y="1966"/>
                  </a:cubicBezTo>
                  <a:cubicBezTo>
                    <a:pt x="364" y="1943"/>
                    <a:pt x="274" y="1879"/>
                    <a:pt x="195" y="1855"/>
                  </a:cubicBezTo>
                  <a:cubicBezTo>
                    <a:pt x="182" y="1851"/>
                    <a:pt x="170" y="1849"/>
                    <a:pt x="160" y="1849"/>
                  </a:cubicBezTo>
                  <a:cubicBezTo>
                    <a:pt x="104" y="1849"/>
                    <a:pt x="96" y="1904"/>
                    <a:pt x="115" y="1932"/>
                  </a:cubicBezTo>
                  <a:cubicBezTo>
                    <a:pt x="138" y="1965"/>
                    <a:pt x="174" y="2013"/>
                    <a:pt x="293" y="2071"/>
                  </a:cubicBezTo>
                  <a:cubicBezTo>
                    <a:pt x="378" y="2109"/>
                    <a:pt x="466" y="2142"/>
                    <a:pt x="558" y="2169"/>
                  </a:cubicBezTo>
                  <a:cubicBezTo>
                    <a:pt x="553" y="2169"/>
                    <a:pt x="547" y="2169"/>
                    <a:pt x="542" y="2169"/>
                  </a:cubicBezTo>
                  <a:cubicBezTo>
                    <a:pt x="473" y="2169"/>
                    <a:pt x="403" y="2161"/>
                    <a:pt x="335" y="2146"/>
                  </a:cubicBezTo>
                  <a:cubicBezTo>
                    <a:pt x="196" y="2115"/>
                    <a:pt x="144" y="2087"/>
                    <a:pt x="72" y="2074"/>
                  </a:cubicBezTo>
                  <a:cubicBezTo>
                    <a:pt x="68" y="2074"/>
                    <a:pt x="65" y="2074"/>
                    <a:pt x="62" y="2074"/>
                  </a:cubicBezTo>
                  <a:cubicBezTo>
                    <a:pt x="1" y="2074"/>
                    <a:pt x="15" y="2186"/>
                    <a:pt x="83" y="2224"/>
                  </a:cubicBezTo>
                  <a:cubicBezTo>
                    <a:pt x="157" y="2265"/>
                    <a:pt x="237" y="2294"/>
                    <a:pt x="320" y="2313"/>
                  </a:cubicBezTo>
                  <a:cubicBezTo>
                    <a:pt x="413" y="2335"/>
                    <a:pt x="571" y="2357"/>
                    <a:pt x="571" y="2357"/>
                  </a:cubicBezTo>
                  <a:cubicBezTo>
                    <a:pt x="537" y="2361"/>
                    <a:pt x="505" y="2363"/>
                    <a:pt x="475" y="2363"/>
                  </a:cubicBezTo>
                  <a:cubicBezTo>
                    <a:pt x="367" y="2363"/>
                    <a:pt x="284" y="2339"/>
                    <a:pt x="229" y="2329"/>
                  </a:cubicBezTo>
                  <a:cubicBezTo>
                    <a:pt x="213" y="2326"/>
                    <a:pt x="199" y="2324"/>
                    <a:pt x="186" y="2324"/>
                  </a:cubicBezTo>
                  <a:cubicBezTo>
                    <a:pt x="143" y="2324"/>
                    <a:pt x="121" y="2344"/>
                    <a:pt x="125" y="2377"/>
                  </a:cubicBezTo>
                  <a:cubicBezTo>
                    <a:pt x="128" y="2411"/>
                    <a:pt x="175" y="2452"/>
                    <a:pt x="326" y="2499"/>
                  </a:cubicBezTo>
                  <a:cubicBezTo>
                    <a:pt x="400" y="2522"/>
                    <a:pt x="491" y="2533"/>
                    <a:pt x="587" y="2533"/>
                  </a:cubicBezTo>
                  <a:cubicBezTo>
                    <a:pt x="687" y="2533"/>
                    <a:pt x="791" y="2521"/>
                    <a:pt x="885" y="2499"/>
                  </a:cubicBezTo>
                  <a:cubicBezTo>
                    <a:pt x="1068" y="2457"/>
                    <a:pt x="1138" y="2424"/>
                    <a:pt x="1236" y="2415"/>
                  </a:cubicBezTo>
                  <a:cubicBezTo>
                    <a:pt x="1594" y="2375"/>
                    <a:pt x="1885" y="2322"/>
                    <a:pt x="2227" y="2204"/>
                  </a:cubicBezTo>
                  <a:cubicBezTo>
                    <a:pt x="2591" y="2077"/>
                    <a:pt x="2931" y="1889"/>
                    <a:pt x="3233" y="1647"/>
                  </a:cubicBezTo>
                  <a:cubicBezTo>
                    <a:pt x="3642" y="1326"/>
                    <a:pt x="4098" y="788"/>
                    <a:pt x="4329" y="484"/>
                  </a:cubicBezTo>
                  <a:cubicBezTo>
                    <a:pt x="4558" y="179"/>
                    <a:pt x="4495" y="63"/>
                    <a:pt x="4319" y="16"/>
                  </a:cubicBezTo>
                  <a:cubicBezTo>
                    <a:pt x="4281" y="6"/>
                    <a:pt x="4241" y="0"/>
                    <a:pt x="4201" y="0"/>
                  </a:cubicBezTo>
                  <a:close/>
                </a:path>
              </a:pathLst>
            </a:custGeom>
            <a:solidFill>
              <a:srgbClr val="CC8E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48"/>
            <p:cNvSpPr/>
            <p:nvPr/>
          </p:nvSpPr>
          <p:spPr>
            <a:xfrm>
              <a:off x="1632300" y="796750"/>
              <a:ext cx="34975" cy="29125"/>
            </a:xfrm>
            <a:custGeom>
              <a:avLst/>
              <a:gdLst/>
              <a:ahLst/>
              <a:cxnLst/>
              <a:rect l="l" t="t" r="r" b="b"/>
              <a:pathLst>
                <a:path w="1399" h="1165" extrusionOk="0">
                  <a:moveTo>
                    <a:pt x="1270" y="0"/>
                  </a:moveTo>
                  <a:lnTo>
                    <a:pt x="845" y="62"/>
                  </a:lnTo>
                  <a:cubicBezTo>
                    <a:pt x="779" y="282"/>
                    <a:pt x="592" y="444"/>
                    <a:pt x="315" y="711"/>
                  </a:cubicBezTo>
                  <a:cubicBezTo>
                    <a:pt x="40" y="977"/>
                    <a:pt x="0" y="1050"/>
                    <a:pt x="45" y="1104"/>
                  </a:cubicBezTo>
                  <a:cubicBezTo>
                    <a:pt x="83" y="1151"/>
                    <a:pt x="213" y="1165"/>
                    <a:pt x="344" y="1165"/>
                  </a:cubicBezTo>
                  <a:cubicBezTo>
                    <a:pt x="366" y="1165"/>
                    <a:pt x="388" y="1164"/>
                    <a:pt x="409" y="1164"/>
                  </a:cubicBezTo>
                  <a:cubicBezTo>
                    <a:pt x="559" y="1159"/>
                    <a:pt x="775" y="1044"/>
                    <a:pt x="845" y="922"/>
                  </a:cubicBezTo>
                  <a:cubicBezTo>
                    <a:pt x="893" y="837"/>
                    <a:pt x="1039" y="700"/>
                    <a:pt x="1143" y="671"/>
                  </a:cubicBezTo>
                  <a:cubicBezTo>
                    <a:pt x="1246" y="641"/>
                    <a:pt x="1389" y="524"/>
                    <a:pt x="1394" y="454"/>
                  </a:cubicBezTo>
                  <a:cubicBezTo>
                    <a:pt x="1399" y="385"/>
                    <a:pt x="1359" y="253"/>
                    <a:pt x="1325" y="174"/>
                  </a:cubicBezTo>
                  <a:cubicBezTo>
                    <a:pt x="1301" y="117"/>
                    <a:pt x="1283" y="60"/>
                    <a:pt x="1270" y="0"/>
                  </a:cubicBezTo>
                  <a:close/>
                </a:path>
              </a:pathLst>
            </a:custGeom>
            <a:solidFill>
              <a:srgbClr val="393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48"/>
            <p:cNvSpPr/>
            <p:nvPr/>
          </p:nvSpPr>
          <p:spPr>
            <a:xfrm>
              <a:off x="1676200" y="811250"/>
              <a:ext cx="16725" cy="36825"/>
            </a:xfrm>
            <a:custGeom>
              <a:avLst/>
              <a:gdLst/>
              <a:ahLst/>
              <a:cxnLst/>
              <a:rect l="l" t="t" r="r" b="b"/>
              <a:pathLst>
                <a:path w="669" h="1473" extrusionOk="0">
                  <a:moveTo>
                    <a:pt x="153" y="1"/>
                  </a:moveTo>
                  <a:cubicBezTo>
                    <a:pt x="117" y="76"/>
                    <a:pt x="89" y="153"/>
                    <a:pt x="70" y="234"/>
                  </a:cubicBezTo>
                  <a:cubicBezTo>
                    <a:pt x="35" y="372"/>
                    <a:pt x="105" y="529"/>
                    <a:pt x="53" y="736"/>
                  </a:cubicBezTo>
                  <a:cubicBezTo>
                    <a:pt x="0" y="942"/>
                    <a:pt x="18" y="1113"/>
                    <a:pt x="93" y="1318"/>
                  </a:cubicBezTo>
                  <a:cubicBezTo>
                    <a:pt x="133" y="1428"/>
                    <a:pt x="218" y="1472"/>
                    <a:pt x="303" y="1472"/>
                  </a:cubicBezTo>
                  <a:cubicBezTo>
                    <a:pt x="377" y="1472"/>
                    <a:pt x="449" y="1438"/>
                    <a:pt x="490" y="1385"/>
                  </a:cubicBezTo>
                  <a:cubicBezTo>
                    <a:pt x="576" y="1269"/>
                    <a:pt x="669" y="1022"/>
                    <a:pt x="647" y="842"/>
                  </a:cubicBezTo>
                  <a:cubicBezTo>
                    <a:pt x="625" y="661"/>
                    <a:pt x="605" y="573"/>
                    <a:pt x="623" y="352"/>
                  </a:cubicBezTo>
                  <a:cubicBezTo>
                    <a:pt x="640" y="132"/>
                    <a:pt x="578" y="84"/>
                    <a:pt x="545" y="1"/>
                  </a:cubicBezTo>
                  <a:close/>
                </a:path>
              </a:pathLst>
            </a:custGeom>
            <a:solidFill>
              <a:srgbClr val="393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48"/>
            <p:cNvSpPr/>
            <p:nvPr/>
          </p:nvSpPr>
          <p:spPr>
            <a:xfrm>
              <a:off x="1640050" y="655450"/>
              <a:ext cx="60650" cy="157250"/>
            </a:xfrm>
            <a:custGeom>
              <a:avLst/>
              <a:gdLst/>
              <a:ahLst/>
              <a:cxnLst/>
              <a:rect l="l" t="t" r="r" b="b"/>
              <a:pathLst>
                <a:path w="2426" h="6290" extrusionOk="0">
                  <a:moveTo>
                    <a:pt x="191" y="1"/>
                  </a:moveTo>
                  <a:cubicBezTo>
                    <a:pt x="1" y="568"/>
                    <a:pt x="104" y="3003"/>
                    <a:pt x="149" y="3237"/>
                  </a:cubicBezTo>
                  <a:cubicBezTo>
                    <a:pt x="196" y="3491"/>
                    <a:pt x="534" y="5714"/>
                    <a:pt x="534" y="5714"/>
                  </a:cubicBezTo>
                  <a:cubicBezTo>
                    <a:pt x="594" y="5751"/>
                    <a:pt x="652" y="5764"/>
                    <a:pt x="704" y="5764"/>
                  </a:cubicBezTo>
                  <a:cubicBezTo>
                    <a:pt x="854" y="5764"/>
                    <a:pt x="959" y="5652"/>
                    <a:pt x="959" y="5652"/>
                  </a:cubicBezTo>
                  <a:cubicBezTo>
                    <a:pt x="959" y="5652"/>
                    <a:pt x="1025" y="4074"/>
                    <a:pt x="1025" y="3739"/>
                  </a:cubicBezTo>
                  <a:cubicBezTo>
                    <a:pt x="1025" y="3494"/>
                    <a:pt x="885" y="3190"/>
                    <a:pt x="885" y="3190"/>
                  </a:cubicBezTo>
                  <a:lnTo>
                    <a:pt x="1073" y="1078"/>
                  </a:lnTo>
                  <a:lnTo>
                    <a:pt x="1136" y="1060"/>
                  </a:lnTo>
                  <a:cubicBezTo>
                    <a:pt x="1136" y="1060"/>
                    <a:pt x="1254" y="2894"/>
                    <a:pt x="1325" y="3296"/>
                  </a:cubicBezTo>
                  <a:cubicBezTo>
                    <a:pt x="1382" y="3617"/>
                    <a:pt x="1404" y="4019"/>
                    <a:pt x="1469" y="4569"/>
                  </a:cubicBezTo>
                  <a:cubicBezTo>
                    <a:pt x="1532" y="5095"/>
                    <a:pt x="1599" y="6233"/>
                    <a:pt x="1599" y="6233"/>
                  </a:cubicBezTo>
                  <a:cubicBezTo>
                    <a:pt x="1673" y="6275"/>
                    <a:pt x="1741" y="6290"/>
                    <a:pt x="1799" y="6290"/>
                  </a:cubicBezTo>
                  <a:cubicBezTo>
                    <a:pt x="1915" y="6290"/>
                    <a:pt x="1991" y="6233"/>
                    <a:pt x="1991" y="6233"/>
                  </a:cubicBezTo>
                  <a:cubicBezTo>
                    <a:pt x="1991" y="6233"/>
                    <a:pt x="2261" y="4918"/>
                    <a:pt x="2269" y="4458"/>
                  </a:cubicBezTo>
                  <a:cubicBezTo>
                    <a:pt x="2276" y="4026"/>
                    <a:pt x="2115" y="3465"/>
                    <a:pt x="2115" y="3465"/>
                  </a:cubicBezTo>
                  <a:cubicBezTo>
                    <a:pt x="2115" y="3465"/>
                    <a:pt x="2162" y="2846"/>
                    <a:pt x="2194" y="2315"/>
                  </a:cubicBezTo>
                  <a:cubicBezTo>
                    <a:pt x="2226" y="1783"/>
                    <a:pt x="2426" y="757"/>
                    <a:pt x="2275" y="108"/>
                  </a:cubicBezTo>
                  <a:lnTo>
                    <a:pt x="19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48"/>
            <p:cNvSpPr/>
            <p:nvPr/>
          </p:nvSpPr>
          <p:spPr>
            <a:xfrm>
              <a:off x="1652925" y="675625"/>
              <a:ext cx="15525" cy="46900"/>
            </a:xfrm>
            <a:custGeom>
              <a:avLst/>
              <a:gdLst/>
              <a:ahLst/>
              <a:cxnLst/>
              <a:rect l="l" t="t" r="r" b="b"/>
              <a:pathLst>
                <a:path w="621" h="1876" extrusionOk="0">
                  <a:moveTo>
                    <a:pt x="1" y="1"/>
                  </a:moveTo>
                  <a:cubicBezTo>
                    <a:pt x="1" y="1"/>
                    <a:pt x="245" y="195"/>
                    <a:pt x="351" y="266"/>
                  </a:cubicBezTo>
                  <a:cubicBezTo>
                    <a:pt x="456" y="337"/>
                    <a:pt x="416" y="1876"/>
                    <a:pt x="416" y="1876"/>
                  </a:cubicBezTo>
                  <a:lnTo>
                    <a:pt x="559" y="271"/>
                  </a:lnTo>
                  <a:lnTo>
                    <a:pt x="621" y="253"/>
                  </a:lnTo>
                  <a:cubicBezTo>
                    <a:pt x="621" y="253"/>
                    <a:pt x="188" y="124"/>
                    <a:pt x="1" y="1"/>
                  </a:cubicBezTo>
                  <a:close/>
                </a:path>
              </a:pathLst>
            </a:custGeom>
            <a:solidFill>
              <a:srgbClr val="C7D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48"/>
            <p:cNvSpPr/>
            <p:nvPr/>
          </p:nvSpPr>
          <p:spPr>
            <a:xfrm>
              <a:off x="1652050" y="557350"/>
              <a:ext cx="37575" cy="39500"/>
            </a:xfrm>
            <a:custGeom>
              <a:avLst/>
              <a:gdLst/>
              <a:ahLst/>
              <a:cxnLst/>
              <a:rect l="l" t="t" r="r" b="b"/>
              <a:pathLst>
                <a:path w="1503" h="1580" extrusionOk="0">
                  <a:moveTo>
                    <a:pt x="1158" y="1"/>
                  </a:moveTo>
                  <a:lnTo>
                    <a:pt x="1158" y="1"/>
                  </a:lnTo>
                  <a:cubicBezTo>
                    <a:pt x="1158" y="1"/>
                    <a:pt x="762" y="137"/>
                    <a:pt x="491" y="225"/>
                  </a:cubicBezTo>
                  <a:lnTo>
                    <a:pt x="473" y="521"/>
                  </a:lnTo>
                  <a:cubicBezTo>
                    <a:pt x="469" y="521"/>
                    <a:pt x="463" y="521"/>
                    <a:pt x="456" y="521"/>
                  </a:cubicBezTo>
                  <a:cubicBezTo>
                    <a:pt x="436" y="521"/>
                    <a:pt x="406" y="520"/>
                    <a:pt x="375" y="520"/>
                  </a:cubicBezTo>
                  <a:cubicBezTo>
                    <a:pt x="349" y="520"/>
                    <a:pt x="323" y="521"/>
                    <a:pt x="301" y="526"/>
                  </a:cubicBezTo>
                  <a:cubicBezTo>
                    <a:pt x="218" y="603"/>
                    <a:pt x="1" y="825"/>
                    <a:pt x="41" y="1110"/>
                  </a:cubicBezTo>
                  <a:cubicBezTo>
                    <a:pt x="78" y="1373"/>
                    <a:pt x="532" y="1579"/>
                    <a:pt x="792" y="1579"/>
                  </a:cubicBezTo>
                  <a:cubicBezTo>
                    <a:pt x="838" y="1579"/>
                    <a:pt x="879" y="1573"/>
                    <a:pt x="909" y="1558"/>
                  </a:cubicBezTo>
                  <a:cubicBezTo>
                    <a:pt x="1110" y="1467"/>
                    <a:pt x="1503" y="848"/>
                    <a:pt x="1439" y="795"/>
                  </a:cubicBezTo>
                  <a:cubicBezTo>
                    <a:pt x="1375" y="742"/>
                    <a:pt x="1147" y="699"/>
                    <a:pt x="1135" y="655"/>
                  </a:cubicBezTo>
                  <a:cubicBezTo>
                    <a:pt x="1124" y="610"/>
                    <a:pt x="1158" y="1"/>
                    <a:pt x="1158" y="1"/>
                  </a:cubicBezTo>
                  <a:close/>
                </a:path>
              </a:pathLst>
            </a:custGeom>
            <a:solidFill>
              <a:srgbClr val="CC8E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48"/>
            <p:cNvSpPr/>
            <p:nvPr/>
          </p:nvSpPr>
          <p:spPr>
            <a:xfrm>
              <a:off x="1635200" y="570300"/>
              <a:ext cx="60350" cy="57675"/>
            </a:xfrm>
            <a:custGeom>
              <a:avLst/>
              <a:gdLst/>
              <a:ahLst/>
              <a:cxnLst/>
              <a:rect l="l" t="t" r="r" b="b"/>
              <a:pathLst>
                <a:path w="2414" h="2307" extrusionOk="0">
                  <a:moveTo>
                    <a:pt x="1033" y="1"/>
                  </a:moveTo>
                  <a:cubicBezTo>
                    <a:pt x="1000" y="1"/>
                    <a:pt x="967" y="3"/>
                    <a:pt x="934" y="6"/>
                  </a:cubicBezTo>
                  <a:cubicBezTo>
                    <a:pt x="468" y="468"/>
                    <a:pt x="0" y="1062"/>
                    <a:pt x="552" y="1541"/>
                  </a:cubicBezTo>
                  <a:cubicBezTo>
                    <a:pt x="557" y="1766"/>
                    <a:pt x="617" y="2084"/>
                    <a:pt x="617" y="2084"/>
                  </a:cubicBezTo>
                  <a:cubicBezTo>
                    <a:pt x="902" y="2260"/>
                    <a:pt x="1198" y="2306"/>
                    <a:pt x="1430" y="2306"/>
                  </a:cubicBezTo>
                  <a:cubicBezTo>
                    <a:pt x="1685" y="2306"/>
                    <a:pt x="1863" y="2251"/>
                    <a:pt x="1863" y="2251"/>
                  </a:cubicBezTo>
                  <a:cubicBezTo>
                    <a:pt x="1948" y="2082"/>
                    <a:pt x="2120" y="1815"/>
                    <a:pt x="2267" y="1423"/>
                  </a:cubicBezTo>
                  <a:cubicBezTo>
                    <a:pt x="2413" y="1030"/>
                    <a:pt x="2344" y="514"/>
                    <a:pt x="2312" y="406"/>
                  </a:cubicBezTo>
                  <a:cubicBezTo>
                    <a:pt x="2284" y="312"/>
                    <a:pt x="2089" y="221"/>
                    <a:pt x="1918" y="195"/>
                  </a:cubicBezTo>
                  <a:cubicBezTo>
                    <a:pt x="1720" y="307"/>
                    <a:pt x="1662" y="481"/>
                    <a:pt x="1536" y="616"/>
                  </a:cubicBezTo>
                  <a:cubicBezTo>
                    <a:pt x="1411" y="751"/>
                    <a:pt x="1297" y="821"/>
                    <a:pt x="1168" y="821"/>
                  </a:cubicBezTo>
                  <a:cubicBezTo>
                    <a:pt x="1109" y="821"/>
                    <a:pt x="1046" y="806"/>
                    <a:pt x="978" y="776"/>
                  </a:cubicBezTo>
                  <a:cubicBezTo>
                    <a:pt x="829" y="710"/>
                    <a:pt x="770" y="525"/>
                    <a:pt x="847" y="348"/>
                  </a:cubicBezTo>
                  <a:cubicBezTo>
                    <a:pt x="932" y="155"/>
                    <a:pt x="1103" y="4"/>
                    <a:pt x="1103" y="4"/>
                  </a:cubicBezTo>
                  <a:cubicBezTo>
                    <a:pt x="1079" y="2"/>
                    <a:pt x="1056" y="1"/>
                    <a:pt x="1033" y="1"/>
                  </a:cubicBezTo>
                  <a:close/>
                </a:path>
              </a:pathLst>
            </a:custGeom>
            <a:solidFill>
              <a:srgbClr val="F5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48"/>
            <p:cNvSpPr/>
            <p:nvPr/>
          </p:nvSpPr>
          <p:spPr>
            <a:xfrm>
              <a:off x="1672000" y="528150"/>
              <a:ext cx="23700" cy="68200"/>
            </a:xfrm>
            <a:custGeom>
              <a:avLst/>
              <a:gdLst/>
              <a:ahLst/>
              <a:cxnLst/>
              <a:rect l="l" t="t" r="r" b="b"/>
              <a:pathLst>
                <a:path w="948" h="2728" extrusionOk="0">
                  <a:moveTo>
                    <a:pt x="525" y="1"/>
                  </a:moveTo>
                  <a:cubicBezTo>
                    <a:pt x="517" y="1"/>
                    <a:pt x="509" y="1"/>
                    <a:pt x="501" y="2"/>
                  </a:cubicBezTo>
                  <a:lnTo>
                    <a:pt x="360" y="1169"/>
                  </a:lnTo>
                  <a:cubicBezTo>
                    <a:pt x="360" y="1169"/>
                    <a:pt x="360" y="1446"/>
                    <a:pt x="250" y="1686"/>
                  </a:cubicBezTo>
                  <a:cubicBezTo>
                    <a:pt x="177" y="1846"/>
                    <a:pt x="97" y="1994"/>
                    <a:pt x="53" y="2167"/>
                  </a:cubicBezTo>
                  <a:cubicBezTo>
                    <a:pt x="9" y="2350"/>
                    <a:pt x="0" y="2545"/>
                    <a:pt x="57" y="2728"/>
                  </a:cubicBezTo>
                  <a:cubicBezTo>
                    <a:pt x="50" y="2703"/>
                    <a:pt x="85" y="2635"/>
                    <a:pt x="93" y="2611"/>
                  </a:cubicBezTo>
                  <a:cubicBezTo>
                    <a:pt x="108" y="2567"/>
                    <a:pt x="123" y="2522"/>
                    <a:pt x="140" y="2479"/>
                  </a:cubicBezTo>
                  <a:cubicBezTo>
                    <a:pt x="173" y="2396"/>
                    <a:pt x="209" y="2313"/>
                    <a:pt x="250" y="2232"/>
                  </a:cubicBezTo>
                  <a:cubicBezTo>
                    <a:pt x="309" y="2113"/>
                    <a:pt x="411" y="1926"/>
                    <a:pt x="558" y="1907"/>
                  </a:cubicBezTo>
                  <a:lnTo>
                    <a:pt x="686" y="1958"/>
                  </a:lnTo>
                  <a:cubicBezTo>
                    <a:pt x="686" y="1958"/>
                    <a:pt x="779" y="1989"/>
                    <a:pt x="808" y="2025"/>
                  </a:cubicBezTo>
                  <a:cubicBezTo>
                    <a:pt x="808" y="2025"/>
                    <a:pt x="919" y="1783"/>
                    <a:pt x="933" y="1169"/>
                  </a:cubicBezTo>
                  <a:cubicBezTo>
                    <a:pt x="947" y="569"/>
                    <a:pt x="816" y="1"/>
                    <a:pt x="525" y="1"/>
                  </a:cubicBezTo>
                  <a:close/>
                </a:path>
              </a:pathLst>
            </a:custGeom>
            <a:solidFill>
              <a:srgbClr val="96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48"/>
            <p:cNvSpPr/>
            <p:nvPr/>
          </p:nvSpPr>
          <p:spPr>
            <a:xfrm>
              <a:off x="1650825" y="562975"/>
              <a:ext cx="13500" cy="30175"/>
            </a:xfrm>
            <a:custGeom>
              <a:avLst/>
              <a:gdLst/>
              <a:ahLst/>
              <a:cxnLst/>
              <a:rect l="l" t="t" r="r" b="b"/>
              <a:pathLst>
                <a:path w="540" h="1207" extrusionOk="0">
                  <a:moveTo>
                    <a:pt x="268" y="66"/>
                  </a:moveTo>
                  <a:lnTo>
                    <a:pt x="268" y="66"/>
                  </a:lnTo>
                  <a:cubicBezTo>
                    <a:pt x="268" y="66"/>
                    <a:pt x="268" y="66"/>
                    <a:pt x="268" y="66"/>
                  </a:cubicBezTo>
                  <a:lnTo>
                    <a:pt x="268" y="66"/>
                  </a:lnTo>
                  <a:close/>
                  <a:moveTo>
                    <a:pt x="540" y="0"/>
                  </a:moveTo>
                  <a:lnTo>
                    <a:pt x="268" y="66"/>
                  </a:lnTo>
                  <a:lnTo>
                    <a:pt x="268" y="66"/>
                  </a:lnTo>
                  <a:cubicBezTo>
                    <a:pt x="268" y="66"/>
                    <a:pt x="268" y="66"/>
                    <a:pt x="268" y="66"/>
                  </a:cubicBezTo>
                  <a:lnTo>
                    <a:pt x="268" y="66"/>
                  </a:lnTo>
                  <a:cubicBezTo>
                    <a:pt x="273" y="66"/>
                    <a:pt x="256" y="178"/>
                    <a:pt x="252" y="187"/>
                  </a:cubicBezTo>
                  <a:cubicBezTo>
                    <a:pt x="237" y="232"/>
                    <a:pt x="216" y="275"/>
                    <a:pt x="191" y="315"/>
                  </a:cubicBezTo>
                  <a:cubicBezTo>
                    <a:pt x="134" y="409"/>
                    <a:pt x="82" y="507"/>
                    <a:pt x="53" y="614"/>
                  </a:cubicBezTo>
                  <a:cubicBezTo>
                    <a:pt x="0" y="815"/>
                    <a:pt x="29" y="1027"/>
                    <a:pt x="132" y="1207"/>
                  </a:cubicBezTo>
                  <a:cubicBezTo>
                    <a:pt x="127" y="1196"/>
                    <a:pt x="161" y="987"/>
                    <a:pt x="174" y="944"/>
                  </a:cubicBezTo>
                  <a:cubicBezTo>
                    <a:pt x="191" y="883"/>
                    <a:pt x="208" y="824"/>
                    <a:pt x="230" y="765"/>
                  </a:cubicBezTo>
                  <a:cubicBezTo>
                    <a:pt x="279" y="630"/>
                    <a:pt x="349" y="502"/>
                    <a:pt x="437" y="389"/>
                  </a:cubicBezTo>
                  <a:cubicBezTo>
                    <a:pt x="464" y="355"/>
                    <a:pt x="491" y="325"/>
                    <a:pt x="523" y="296"/>
                  </a:cubicBezTo>
                  <a:lnTo>
                    <a:pt x="540" y="0"/>
                  </a:lnTo>
                  <a:close/>
                </a:path>
              </a:pathLst>
            </a:custGeom>
            <a:solidFill>
              <a:srgbClr val="96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48"/>
            <p:cNvSpPr/>
            <p:nvPr/>
          </p:nvSpPr>
          <p:spPr>
            <a:xfrm>
              <a:off x="1663950" y="557350"/>
              <a:ext cx="17050" cy="14575"/>
            </a:xfrm>
            <a:custGeom>
              <a:avLst/>
              <a:gdLst/>
              <a:ahLst/>
              <a:cxnLst/>
              <a:rect l="l" t="t" r="r" b="b"/>
              <a:pathLst>
                <a:path w="682" h="583" extrusionOk="0">
                  <a:moveTo>
                    <a:pt x="682" y="1"/>
                  </a:moveTo>
                  <a:lnTo>
                    <a:pt x="208" y="161"/>
                  </a:lnTo>
                  <a:lnTo>
                    <a:pt x="15" y="225"/>
                  </a:lnTo>
                  <a:lnTo>
                    <a:pt x="0" y="464"/>
                  </a:lnTo>
                  <a:cubicBezTo>
                    <a:pt x="12" y="556"/>
                    <a:pt x="105" y="583"/>
                    <a:pt x="188" y="583"/>
                  </a:cubicBezTo>
                  <a:cubicBezTo>
                    <a:pt x="239" y="583"/>
                    <a:pt x="287" y="573"/>
                    <a:pt x="310" y="562"/>
                  </a:cubicBezTo>
                  <a:cubicBezTo>
                    <a:pt x="654" y="400"/>
                    <a:pt x="676" y="102"/>
                    <a:pt x="676" y="102"/>
                  </a:cubicBezTo>
                  <a:cubicBezTo>
                    <a:pt x="682" y="45"/>
                    <a:pt x="682" y="1"/>
                    <a:pt x="682" y="1"/>
                  </a:cubicBezTo>
                  <a:close/>
                </a:path>
              </a:pathLst>
            </a:custGeom>
            <a:solidFill>
              <a:srgbClr val="BA6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48"/>
            <p:cNvSpPr/>
            <p:nvPr/>
          </p:nvSpPr>
          <p:spPr>
            <a:xfrm>
              <a:off x="1650325" y="521875"/>
              <a:ext cx="40750" cy="46700"/>
            </a:xfrm>
            <a:custGeom>
              <a:avLst/>
              <a:gdLst/>
              <a:ahLst/>
              <a:cxnLst/>
              <a:rect l="l" t="t" r="r" b="b"/>
              <a:pathLst>
                <a:path w="1630" h="1868" extrusionOk="0">
                  <a:moveTo>
                    <a:pt x="791" y="1"/>
                  </a:moveTo>
                  <a:cubicBezTo>
                    <a:pt x="410" y="1"/>
                    <a:pt x="145" y="289"/>
                    <a:pt x="87" y="668"/>
                  </a:cubicBezTo>
                  <a:cubicBezTo>
                    <a:pt x="54" y="861"/>
                    <a:pt x="1" y="1250"/>
                    <a:pt x="213" y="1599"/>
                  </a:cubicBezTo>
                  <a:cubicBezTo>
                    <a:pt x="315" y="1766"/>
                    <a:pt x="409" y="1867"/>
                    <a:pt x="517" y="1867"/>
                  </a:cubicBezTo>
                  <a:cubicBezTo>
                    <a:pt x="517" y="1867"/>
                    <a:pt x="518" y="1867"/>
                    <a:pt x="519" y="1867"/>
                  </a:cubicBezTo>
                  <a:cubicBezTo>
                    <a:pt x="643" y="1865"/>
                    <a:pt x="1023" y="1759"/>
                    <a:pt x="1165" y="1591"/>
                  </a:cubicBezTo>
                  <a:cubicBezTo>
                    <a:pt x="1191" y="1562"/>
                    <a:pt x="1227" y="1420"/>
                    <a:pt x="1227" y="1420"/>
                  </a:cubicBezTo>
                  <a:cubicBezTo>
                    <a:pt x="1504" y="1234"/>
                    <a:pt x="1630" y="890"/>
                    <a:pt x="1541" y="569"/>
                  </a:cubicBezTo>
                  <a:cubicBezTo>
                    <a:pt x="1451" y="247"/>
                    <a:pt x="1167" y="19"/>
                    <a:pt x="832" y="2"/>
                  </a:cubicBezTo>
                  <a:cubicBezTo>
                    <a:pt x="818" y="1"/>
                    <a:pt x="805" y="1"/>
                    <a:pt x="791" y="1"/>
                  </a:cubicBezTo>
                  <a:close/>
                </a:path>
              </a:pathLst>
            </a:custGeom>
            <a:solidFill>
              <a:srgbClr val="CC8E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48"/>
            <p:cNvSpPr/>
            <p:nvPr/>
          </p:nvSpPr>
          <p:spPr>
            <a:xfrm>
              <a:off x="1653925" y="521875"/>
              <a:ext cx="36625" cy="35500"/>
            </a:xfrm>
            <a:custGeom>
              <a:avLst/>
              <a:gdLst/>
              <a:ahLst/>
              <a:cxnLst/>
              <a:rect l="l" t="t" r="r" b="b"/>
              <a:pathLst>
                <a:path w="1465" h="1420" extrusionOk="0">
                  <a:moveTo>
                    <a:pt x="647" y="1"/>
                  </a:moveTo>
                  <a:cubicBezTo>
                    <a:pt x="390" y="1"/>
                    <a:pt x="145" y="130"/>
                    <a:pt x="1" y="352"/>
                  </a:cubicBezTo>
                  <a:cubicBezTo>
                    <a:pt x="40" y="396"/>
                    <a:pt x="135" y="448"/>
                    <a:pt x="273" y="477"/>
                  </a:cubicBezTo>
                  <a:cubicBezTo>
                    <a:pt x="346" y="493"/>
                    <a:pt x="420" y="500"/>
                    <a:pt x="493" y="500"/>
                  </a:cubicBezTo>
                  <a:cubicBezTo>
                    <a:pt x="620" y="500"/>
                    <a:pt x="745" y="478"/>
                    <a:pt x="865" y="433"/>
                  </a:cubicBezTo>
                  <a:lnTo>
                    <a:pt x="865" y="433"/>
                  </a:lnTo>
                  <a:cubicBezTo>
                    <a:pt x="839" y="533"/>
                    <a:pt x="877" y="622"/>
                    <a:pt x="920" y="686"/>
                  </a:cubicBezTo>
                  <a:cubicBezTo>
                    <a:pt x="976" y="764"/>
                    <a:pt x="997" y="862"/>
                    <a:pt x="980" y="956"/>
                  </a:cubicBezTo>
                  <a:cubicBezTo>
                    <a:pt x="974" y="984"/>
                    <a:pt x="968" y="1015"/>
                    <a:pt x="962" y="1049"/>
                  </a:cubicBezTo>
                  <a:cubicBezTo>
                    <a:pt x="938" y="1171"/>
                    <a:pt x="1043" y="1181"/>
                    <a:pt x="1043" y="1181"/>
                  </a:cubicBezTo>
                  <a:cubicBezTo>
                    <a:pt x="1044" y="1119"/>
                    <a:pt x="1053" y="1060"/>
                    <a:pt x="1087" y="1021"/>
                  </a:cubicBezTo>
                  <a:lnTo>
                    <a:pt x="1087" y="1021"/>
                  </a:lnTo>
                  <a:cubicBezTo>
                    <a:pt x="1295" y="1089"/>
                    <a:pt x="1091" y="1393"/>
                    <a:pt x="1083" y="1420"/>
                  </a:cubicBezTo>
                  <a:cubicBezTo>
                    <a:pt x="1305" y="1266"/>
                    <a:pt x="1464" y="995"/>
                    <a:pt x="1438" y="693"/>
                  </a:cubicBezTo>
                  <a:cubicBezTo>
                    <a:pt x="1406" y="359"/>
                    <a:pt x="1136" y="86"/>
                    <a:pt x="808" y="18"/>
                  </a:cubicBezTo>
                  <a:cubicBezTo>
                    <a:pt x="754" y="6"/>
                    <a:pt x="700" y="1"/>
                    <a:pt x="647" y="1"/>
                  </a:cubicBezTo>
                  <a:close/>
                </a:path>
              </a:pathLst>
            </a:custGeom>
            <a:solidFill>
              <a:srgbClr val="96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48"/>
            <p:cNvSpPr/>
            <p:nvPr/>
          </p:nvSpPr>
          <p:spPr>
            <a:xfrm>
              <a:off x="1680975" y="545775"/>
              <a:ext cx="10050" cy="12675"/>
            </a:xfrm>
            <a:custGeom>
              <a:avLst/>
              <a:gdLst/>
              <a:ahLst/>
              <a:cxnLst/>
              <a:rect l="l" t="t" r="r" b="b"/>
              <a:pathLst>
                <a:path w="402" h="507" extrusionOk="0">
                  <a:moveTo>
                    <a:pt x="154" y="1"/>
                  </a:moveTo>
                  <a:cubicBezTo>
                    <a:pt x="93" y="1"/>
                    <a:pt x="33" y="29"/>
                    <a:pt x="5" y="65"/>
                  </a:cubicBezTo>
                  <a:lnTo>
                    <a:pt x="1" y="464"/>
                  </a:lnTo>
                  <a:cubicBezTo>
                    <a:pt x="1" y="464"/>
                    <a:pt x="20" y="502"/>
                    <a:pt x="96" y="506"/>
                  </a:cubicBezTo>
                  <a:cubicBezTo>
                    <a:pt x="98" y="506"/>
                    <a:pt x="100" y="506"/>
                    <a:pt x="102" y="506"/>
                  </a:cubicBezTo>
                  <a:cubicBezTo>
                    <a:pt x="242" y="506"/>
                    <a:pt x="401" y="246"/>
                    <a:pt x="289" y="72"/>
                  </a:cubicBezTo>
                  <a:cubicBezTo>
                    <a:pt x="257" y="20"/>
                    <a:pt x="206" y="1"/>
                    <a:pt x="154" y="1"/>
                  </a:cubicBezTo>
                  <a:close/>
                </a:path>
              </a:pathLst>
            </a:custGeom>
            <a:solidFill>
              <a:srgbClr val="CC8E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48"/>
            <p:cNvSpPr/>
            <p:nvPr/>
          </p:nvSpPr>
          <p:spPr>
            <a:xfrm>
              <a:off x="1643725" y="620125"/>
              <a:ext cx="53150" cy="49575"/>
            </a:xfrm>
            <a:custGeom>
              <a:avLst/>
              <a:gdLst/>
              <a:ahLst/>
              <a:cxnLst/>
              <a:rect l="l" t="t" r="r" b="b"/>
              <a:pathLst>
                <a:path w="2126" h="1983" extrusionOk="0">
                  <a:moveTo>
                    <a:pt x="518" y="0"/>
                  </a:moveTo>
                  <a:cubicBezTo>
                    <a:pt x="380" y="0"/>
                    <a:pt x="282" y="25"/>
                    <a:pt x="275" y="91"/>
                  </a:cubicBezTo>
                  <a:cubicBezTo>
                    <a:pt x="246" y="338"/>
                    <a:pt x="205" y="452"/>
                    <a:pt x="131" y="769"/>
                  </a:cubicBezTo>
                  <a:cubicBezTo>
                    <a:pt x="9" y="1294"/>
                    <a:pt x="1" y="1586"/>
                    <a:pt x="1" y="1586"/>
                  </a:cubicBezTo>
                  <a:cubicBezTo>
                    <a:pt x="140" y="1738"/>
                    <a:pt x="537" y="1982"/>
                    <a:pt x="1083" y="1982"/>
                  </a:cubicBezTo>
                  <a:cubicBezTo>
                    <a:pt x="1176" y="1982"/>
                    <a:pt x="1274" y="1975"/>
                    <a:pt x="1375" y="1959"/>
                  </a:cubicBezTo>
                  <a:cubicBezTo>
                    <a:pt x="1857" y="1882"/>
                    <a:pt x="2015" y="1639"/>
                    <a:pt x="2126" y="1521"/>
                  </a:cubicBezTo>
                  <a:cubicBezTo>
                    <a:pt x="2074" y="1184"/>
                    <a:pt x="1793" y="748"/>
                    <a:pt x="1654" y="546"/>
                  </a:cubicBezTo>
                  <a:cubicBezTo>
                    <a:pt x="1515" y="345"/>
                    <a:pt x="1521" y="258"/>
                    <a:pt x="1563" y="178"/>
                  </a:cubicBezTo>
                  <a:cubicBezTo>
                    <a:pt x="1563" y="178"/>
                    <a:pt x="892" y="0"/>
                    <a:pt x="518" y="0"/>
                  </a:cubicBezTo>
                  <a:close/>
                </a:path>
              </a:pathLst>
            </a:custGeom>
            <a:solidFill>
              <a:srgbClr val="F5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48"/>
            <p:cNvSpPr/>
            <p:nvPr/>
          </p:nvSpPr>
          <p:spPr>
            <a:xfrm>
              <a:off x="1682375" y="577575"/>
              <a:ext cx="31475" cy="118050"/>
            </a:xfrm>
            <a:custGeom>
              <a:avLst/>
              <a:gdLst/>
              <a:ahLst/>
              <a:cxnLst/>
              <a:rect l="l" t="t" r="r" b="b"/>
              <a:pathLst>
                <a:path w="1259" h="4722" extrusionOk="0">
                  <a:moveTo>
                    <a:pt x="301" y="0"/>
                  </a:moveTo>
                  <a:cubicBezTo>
                    <a:pt x="249" y="0"/>
                    <a:pt x="201" y="34"/>
                    <a:pt x="156" y="88"/>
                  </a:cubicBezTo>
                  <a:cubicBezTo>
                    <a:pt x="61" y="204"/>
                    <a:pt x="0" y="408"/>
                    <a:pt x="134" y="638"/>
                  </a:cubicBezTo>
                  <a:cubicBezTo>
                    <a:pt x="247" y="831"/>
                    <a:pt x="500" y="1350"/>
                    <a:pt x="641" y="1797"/>
                  </a:cubicBezTo>
                  <a:cubicBezTo>
                    <a:pt x="706" y="2004"/>
                    <a:pt x="802" y="2458"/>
                    <a:pt x="762" y="2844"/>
                  </a:cubicBezTo>
                  <a:cubicBezTo>
                    <a:pt x="728" y="3171"/>
                    <a:pt x="630" y="3532"/>
                    <a:pt x="558" y="3618"/>
                  </a:cubicBezTo>
                  <a:cubicBezTo>
                    <a:pt x="485" y="3703"/>
                    <a:pt x="458" y="3768"/>
                    <a:pt x="358" y="3836"/>
                  </a:cubicBezTo>
                  <a:cubicBezTo>
                    <a:pt x="244" y="3912"/>
                    <a:pt x="202" y="3992"/>
                    <a:pt x="126" y="4052"/>
                  </a:cubicBezTo>
                  <a:cubicBezTo>
                    <a:pt x="50" y="4112"/>
                    <a:pt x="21" y="4098"/>
                    <a:pt x="44" y="4145"/>
                  </a:cubicBezTo>
                  <a:cubicBezTo>
                    <a:pt x="55" y="4169"/>
                    <a:pt x="89" y="4182"/>
                    <a:pt x="131" y="4182"/>
                  </a:cubicBezTo>
                  <a:cubicBezTo>
                    <a:pt x="169" y="4182"/>
                    <a:pt x="214" y="4171"/>
                    <a:pt x="253" y="4150"/>
                  </a:cubicBezTo>
                  <a:cubicBezTo>
                    <a:pt x="337" y="4101"/>
                    <a:pt x="370" y="4043"/>
                    <a:pt x="391" y="4041"/>
                  </a:cubicBezTo>
                  <a:cubicBezTo>
                    <a:pt x="392" y="4041"/>
                    <a:pt x="392" y="4041"/>
                    <a:pt x="393" y="4041"/>
                  </a:cubicBezTo>
                  <a:cubicBezTo>
                    <a:pt x="412" y="4041"/>
                    <a:pt x="382" y="4114"/>
                    <a:pt x="323" y="4205"/>
                  </a:cubicBezTo>
                  <a:cubicBezTo>
                    <a:pt x="239" y="4334"/>
                    <a:pt x="146" y="4386"/>
                    <a:pt x="93" y="4445"/>
                  </a:cubicBezTo>
                  <a:cubicBezTo>
                    <a:pt x="38" y="4506"/>
                    <a:pt x="84" y="4547"/>
                    <a:pt x="121" y="4547"/>
                  </a:cubicBezTo>
                  <a:cubicBezTo>
                    <a:pt x="123" y="4547"/>
                    <a:pt x="126" y="4547"/>
                    <a:pt x="128" y="4547"/>
                  </a:cubicBezTo>
                  <a:cubicBezTo>
                    <a:pt x="167" y="4541"/>
                    <a:pt x="224" y="4527"/>
                    <a:pt x="321" y="4448"/>
                  </a:cubicBezTo>
                  <a:cubicBezTo>
                    <a:pt x="391" y="4389"/>
                    <a:pt x="455" y="4325"/>
                    <a:pt x="514" y="4255"/>
                  </a:cubicBezTo>
                  <a:lnTo>
                    <a:pt x="514" y="4255"/>
                  </a:lnTo>
                  <a:cubicBezTo>
                    <a:pt x="485" y="4321"/>
                    <a:pt x="448" y="4384"/>
                    <a:pt x="405" y="4442"/>
                  </a:cubicBezTo>
                  <a:cubicBezTo>
                    <a:pt x="323" y="4550"/>
                    <a:pt x="276" y="4584"/>
                    <a:pt x="236" y="4643"/>
                  </a:cubicBezTo>
                  <a:cubicBezTo>
                    <a:pt x="208" y="4683"/>
                    <a:pt x="253" y="4714"/>
                    <a:pt x="305" y="4714"/>
                  </a:cubicBezTo>
                  <a:cubicBezTo>
                    <a:pt x="328" y="4714"/>
                    <a:pt x="352" y="4708"/>
                    <a:pt x="372" y="4694"/>
                  </a:cubicBezTo>
                  <a:cubicBezTo>
                    <a:pt x="437" y="4644"/>
                    <a:pt x="496" y="4586"/>
                    <a:pt x="546" y="4521"/>
                  </a:cubicBezTo>
                  <a:cubicBezTo>
                    <a:pt x="603" y="4449"/>
                    <a:pt x="686" y="4320"/>
                    <a:pt x="686" y="4320"/>
                  </a:cubicBezTo>
                  <a:lnTo>
                    <a:pt x="686" y="4320"/>
                  </a:lnTo>
                  <a:cubicBezTo>
                    <a:pt x="640" y="4463"/>
                    <a:pt x="563" y="4551"/>
                    <a:pt x="522" y="4608"/>
                  </a:cubicBezTo>
                  <a:cubicBezTo>
                    <a:pt x="481" y="4665"/>
                    <a:pt x="482" y="4705"/>
                    <a:pt x="522" y="4719"/>
                  </a:cubicBezTo>
                  <a:cubicBezTo>
                    <a:pt x="526" y="4720"/>
                    <a:pt x="530" y="4721"/>
                    <a:pt x="535" y="4721"/>
                  </a:cubicBezTo>
                  <a:cubicBezTo>
                    <a:pt x="569" y="4721"/>
                    <a:pt x="622" y="4690"/>
                    <a:pt x="711" y="4592"/>
                  </a:cubicBezTo>
                  <a:cubicBezTo>
                    <a:pt x="814" y="4479"/>
                    <a:pt x="899" y="4282"/>
                    <a:pt x="938" y="4104"/>
                  </a:cubicBezTo>
                  <a:cubicBezTo>
                    <a:pt x="975" y="3925"/>
                    <a:pt x="975" y="3852"/>
                    <a:pt x="1006" y="3761"/>
                  </a:cubicBezTo>
                  <a:cubicBezTo>
                    <a:pt x="1117" y="3432"/>
                    <a:pt x="1188" y="3155"/>
                    <a:pt x="1222" y="2808"/>
                  </a:cubicBezTo>
                  <a:cubicBezTo>
                    <a:pt x="1259" y="2437"/>
                    <a:pt x="1234" y="2062"/>
                    <a:pt x="1144" y="1700"/>
                  </a:cubicBezTo>
                  <a:cubicBezTo>
                    <a:pt x="1028" y="1212"/>
                    <a:pt x="744" y="594"/>
                    <a:pt x="570" y="269"/>
                  </a:cubicBezTo>
                  <a:cubicBezTo>
                    <a:pt x="466" y="75"/>
                    <a:pt x="378" y="0"/>
                    <a:pt x="301" y="0"/>
                  </a:cubicBezTo>
                  <a:close/>
                </a:path>
              </a:pathLst>
            </a:custGeom>
            <a:solidFill>
              <a:srgbClr val="CC8E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48"/>
            <p:cNvSpPr/>
            <p:nvPr/>
          </p:nvSpPr>
          <p:spPr>
            <a:xfrm>
              <a:off x="1647100" y="520125"/>
              <a:ext cx="38175" cy="23650"/>
            </a:xfrm>
            <a:custGeom>
              <a:avLst/>
              <a:gdLst/>
              <a:ahLst/>
              <a:cxnLst/>
              <a:rect l="l" t="t" r="r" b="b"/>
              <a:pathLst>
                <a:path w="1527" h="946" extrusionOk="0">
                  <a:moveTo>
                    <a:pt x="957" y="0"/>
                  </a:moveTo>
                  <a:cubicBezTo>
                    <a:pt x="695" y="0"/>
                    <a:pt x="365" y="97"/>
                    <a:pt x="178" y="394"/>
                  </a:cubicBezTo>
                  <a:cubicBezTo>
                    <a:pt x="1" y="675"/>
                    <a:pt x="55" y="925"/>
                    <a:pt x="55" y="925"/>
                  </a:cubicBezTo>
                  <a:cubicBezTo>
                    <a:pt x="55" y="925"/>
                    <a:pt x="141" y="945"/>
                    <a:pt x="271" y="945"/>
                  </a:cubicBezTo>
                  <a:cubicBezTo>
                    <a:pt x="504" y="945"/>
                    <a:pt x="878" y="879"/>
                    <a:pt x="1139" y="503"/>
                  </a:cubicBezTo>
                  <a:lnTo>
                    <a:pt x="1526" y="364"/>
                  </a:lnTo>
                  <a:cubicBezTo>
                    <a:pt x="1526" y="364"/>
                    <a:pt x="1426" y="79"/>
                    <a:pt x="1159" y="21"/>
                  </a:cubicBezTo>
                  <a:cubicBezTo>
                    <a:pt x="1100" y="8"/>
                    <a:pt x="1032" y="0"/>
                    <a:pt x="957" y="0"/>
                  </a:cubicBezTo>
                  <a:close/>
                </a:path>
              </a:pathLst>
            </a:custGeom>
            <a:solidFill>
              <a:srgbClr val="96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48"/>
            <p:cNvSpPr/>
            <p:nvPr/>
          </p:nvSpPr>
          <p:spPr>
            <a:xfrm>
              <a:off x="1768500" y="1082625"/>
              <a:ext cx="60350" cy="26100"/>
            </a:xfrm>
            <a:custGeom>
              <a:avLst/>
              <a:gdLst/>
              <a:ahLst/>
              <a:cxnLst/>
              <a:rect l="l" t="t" r="r" b="b"/>
              <a:pathLst>
                <a:path w="2414" h="1044" extrusionOk="0">
                  <a:moveTo>
                    <a:pt x="2278" y="1"/>
                  </a:moveTo>
                  <a:lnTo>
                    <a:pt x="1580" y="34"/>
                  </a:lnTo>
                  <a:cubicBezTo>
                    <a:pt x="1417" y="232"/>
                    <a:pt x="753" y="202"/>
                    <a:pt x="239" y="279"/>
                  </a:cubicBezTo>
                  <a:cubicBezTo>
                    <a:pt x="222" y="282"/>
                    <a:pt x="207" y="286"/>
                    <a:pt x="192" y="295"/>
                  </a:cubicBezTo>
                  <a:cubicBezTo>
                    <a:pt x="0" y="413"/>
                    <a:pt x="261" y="726"/>
                    <a:pt x="414" y="791"/>
                  </a:cubicBezTo>
                  <a:cubicBezTo>
                    <a:pt x="531" y="840"/>
                    <a:pt x="653" y="875"/>
                    <a:pt x="779" y="893"/>
                  </a:cubicBezTo>
                  <a:cubicBezTo>
                    <a:pt x="922" y="915"/>
                    <a:pt x="1037" y="904"/>
                    <a:pt x="1182" y="913"/>
                  </a:cubicBezTo>
                  <a:cubicBezTo>
                    <a:pt x="1301" y="919"/>
                    <a:pt x="1476" y="921"/>
                    <a:pt x="1591" y="957"/>
                  </a:cubicBezTo>
                  <a:cubicBezTo>
                    <a:pt x="1679" y="986"/>
                    <a:pt x="1756" y="1007"/>
                    <a:pt x="1872" y="1033"/>
                  </a:cubicBezTo>
                  <a:cubicBezTo>
                    <a:pt x="1901" y="1040"/>
                    <a:pt x="1932" y="1043"/>
                    <a:pt x="1965" y="1043"/>
                  </a:cubicBezTo>
                  <a:cubicBezTo>
                    <a:pt x="2110" y="1043"/>
                    <a:pt x="2279" y="980"/>
                    <a:pt x="2362" y="875"/>
                  </a:cubicBezTo>
                  <a:cubicBezTo>
                    <a:pt x="2388" y="845"/>
                    <a:pt x="2406" y="808"/>
                    <a:pt x="2412" y="768"/>
                  </a:cubicBezTo>
                  <a:cubicBezTo>
                    <a:pt x="2414" y="739"/>
                    <a:pt x="2410" y="710"/>
                    <a:pt x="2403" y="682"/>
                  </a:cubicBezTo>
                  <a:cubicBezTo>
                    <a:pt x="2391" y="630"/>
                    <a:pt x="2257" y="2"/>
                    <a:pt x="2278" y="1"/>
                  </a:cubicBez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48"/>
            <p:cNvSpPr/>
            <p:nvPr/>
          </p:nvSpPr>
          <p:spPr>
            <a:xfrm>
              <a:off x="1801650" y="995800"/>
              <a:ext cx="26925" cy="90475"/>
            </a:xfrm>
            <a:custGeom>
              <a:avLst/>
              <a:gdLst/>
              <a:ahLst/>
              <a:cxnLst/>
              <a:rect l="l" t="t" r="r" b="b"/>
              <a:pathLst>
                <a:path w="1077" h="3619" extrusionOk="0">
                  <a:moveTo>
                    <a:pt x="0" y="1"/>
                  </a:moveTo>
                  <a:cubicBezTo>
                    <a:pt x="47" y="476"/>
                    <a:pt x="255" y="3509"/>
                    <a:pt x="255" y="3509"/>
                  </a:cubicBezTo>
                  <a:cubicBezTo>
                    <a:pt x="349" y="3590"/>
                    <a:pt x="451" y="3618"/>
                    <a:pt x="548" y="3618"/>
                  </a:cubicBezTo>
                  <a:cubicBezTo>
                    <a:pt x="763" y="3618"/>
                    <a:pt x="950" y="3477"/>
                    <a:pt x="950" y="3477"/>
                  </a:cubicBezTo>
                  <a:cubicBezTo>
                    <a:pt x="950" y="3477"/>
                    <a:pt x="1069" y="912"/>
                    <a:pt x="1073" y="739"/>
                  </a:cubicBezTo>
                  <a:cubicBezTo>
                    <a:pt x="1077" y="567"/>
                    <a:pt x="892" y="87"/>
                    <a:pt x="892" y="87"/>
                  </a:cubicBezTo>
                  <a:lnTo>
                    <a:pt x="602" y="331"/>
                  </a:lnTo>
                  <a:lnTo>
                    <a:pt x="602" y="33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ACA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48"/>
            <p:cNvSpPr/>
            <p:nvPr/>
          </p:nvSpPr>
          <p:spPr>
            <a:xfrm>
              <a:off x="1859000" y="1065000"/>
              <a:ext cx="5500" cy="108600"/>
            </a:xfrm>
            <a:custGeom>
              <a:avLst/>
              <a:gdLst/>
              <a:ahLst/>
              <a:cxnLst/>
              <a:rect l="l" t="t" r="r" b="b"/>
              <a:pathLst>
                <a:path w="220" h="4344" extrusionOk="0">
                  <a:moveTo>
                    <a:pt x="110" y="1"/>
                  </a:moveTo>
                  <a:cubicBezTo>
                    <a:pt x="51" y="1"/>
                    <a:pt x="3" y="48"/>
                    <a:pt x="0" y="107"/>
                  </a:cubicBezTo>
                  <a:lnTo>
                    <a:pt x="0" y="4234"/>
                  </a:lnTo>
                  <a:cubicBezTo>
                    <a:pt x="0" y="4294"/>
                    <a:pt x="50" y="4343"/>
                    <a:pt x="110" y="4343"/>
                  </a:cubicBezTo>
                  <a:cubicBezTo>
                    <a:pt x="170" y="4343"/>
                    <a:pt x="220" y="4294"/>
                    <a:pt x="220" y="4234"/>
                  </a:cubicBezTo>
                  <a:lnTo>
                    <a:pt x="220" y="107"/>
                  </a:lnTo>
                  <a:cubicBezTo>
                    <a:pt x="217" y="48"/>
                    <a:pt x="169" y="1"/>
                    <a:pt x="110" y="1"/>
                  </a:cubicBezTo>
                  <a:close/>
                </a:path>
              </a:pathLst>
            </a:custGeom>
            <a:solidFill>
              <a:srgbClr val="223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48"/>
            <p:cNvSpPr/>
            <p:nvPr/>
          </p:nvSpPr>
          <p:spPr>
            <a:xfrm>
              <a:off x="1791700" y="1039100"/>
              <a:ext cx="28525" cy="95800"/>
            </a:xfrm>
            <a:custGeom>
              <a:avLst/>
              <a:gdLst/>
              <a:ahLst/>
              <a:cxnLst/>
              <a:rect l="l" t="t" r="r" b="b"/>
              <a:pathLst>
                <a:path w="1141" h="3832" extrusionOk="0">
                  <a:moveTo>
                    <a:pt x="1018" y="1"/>
                  </a:moveTo>
                  <a:cubicBezTo>
                    <a:pt x="968" y="1"/>
                    <a:pt x="924" y="35"/>
                    <a:pt x="911" y="86"/>
                  </a:cubicBezTo>
                  <a:lnTo>
                    <a:pt x="15" y="3696"/>
                  </a:lnTo>
                  <a:cubicBezTo>
                    <a:pt x="0" y="3755"/>
                    <a:pt x="35" y="3814"/>
                    <a:pt x="94" y="3830"/>
                  </a:cubicBezTo>
                  <a:cubicBezTo>
                    <a:pt x="101" y="3831"/>
                    <a:pt x="107" y="3832"/>
                    <a:pt x="114" y="3832"/>
                  </a:cubicBezTo>
                  <a:cubicBezTo>
                    <a:pt x="117" y="3832"/>
                    <a:pt x="119" y="3832"/>
                    <a:pt x="122" y="3831"/>
                  </a:cubicBezTo>
                  <a:cubicBezTo>
                    <a:pt x="172" y="3831"/>
                    <a:pt x="215" y="3798"/>
                    <a:pt x="228" y="3749"/>
                  </a:cubicBezTo>
                  <a:lnTo>
                    <a:pt x="1125" y="139"/>
                  </a:lnTo>
                  <a:cubicBezTo>
                    <a:pt x="1140" y="79"/>
                    <a:pt x="1104" y="18"/>
                    <a:pt x="1045" y="4"/>
                  </a:cubicBezTo>
                  <a:cubicBezTo>
                    <a:pt x="1036" y="2"/>
                    <a:pt x="1027" y="1"/>
                    <a:pt x="1018" y="1"/>
                  </a:cubicBezTo>
                  <a:close/>
                </a:path>
              </a:pathLst>
            </a:custGeom>
            <a:solidFill>
              <a:srgbClr val="223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48"/>
            <p:cNvSpPr/>
            <p:nvPr/>
          </p:nvSpPr>
          <p:spPr>
            <a:xfrm>
              <a:off x="1903300" y="1039175"/>
              <a:ext cx="28500" cy="95725"/>
            </a:xfrm>
            <a:custGeom>
              <a:avLst/>
              <a:gdLst/>
              <a:ahLst/>
              <a:cxnLst/>
              <a:rect l="l" t="t" r="r" b="b"/>
              <a:pathLst>
                <a:path w="1140" h="3829" extrusionOk="0">
                  <a:moveTo>
                    <a:pt x="122" y="0"/>
                  </a:moveTo>
                  <a:cubicBezTo>
                    <a:pt x="114" y="0"/>
                    <a:pt x="105" y="1"/>
                    <a:pt x="96" y="3"/>
                  </a:cubicBezTo>
                  <a:cubicBezTo>
                    <a:pt x="37" y="18"/>
                    <a:pt x="1" y="76"/>
                    <a:pt x="15" y="135"/>
                  </a:cubicBezTo>
                  <a:lnTo>
                    <a:pt x="912" y="3746"/>
                  </a:lnTo>
                  <a:cubicBezTo>
                    <a:pt x="924" y="3794"/>
                    <a:pt x="967" y="3828"/>
                    <a:pt x="1017" y="3828"/>
                  </a:cubicBezTo>
                  <a:cubicBezTo>
                    <a:pt x="1017" y="3828"/>
                    <a:pt x="1018" y="3828"/>
                    <a:pt x="1019" y="3828"/>
                  </a:cubicBezTo>
                  <a:cubicBezTo>
                    <a:pt x="1028" y="3828"/>
                    <a:pt x="1036" y="3828"/>
                    <a:pt x="1044" y="3826"/>
                  </a:cubicBezTo>
                  <a:cubicBezTo>
                    <a:pt x="1104" y="3811"/>
                    <a:pt x="1140" y="3751"/>
                    <a:pt x="1125" y="3692"/>
                  </a:cubicBezTo>
                  <a:lnTo>
                    <a:pt x="229" y="82"/>
                  </a:lnTo>
                  <a:cubicBezTo>
                    <a:pt x="215" y="33"/>
                    <a:pt x="171" y="0"/>
                    <a:pt x="122" y="0"/>
                  </a:cubicBezTo>
                  <a:close/>
                </a:path>
              </a:pathLst>
            </a:custGeom>
            <a:solidFill>
              <a:srgbClr val="223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48"/>
            <p:cNvSpPr/>
            <p:nvPr/>
          </p:nvSpPr>
          <p:spPr>
            <a:xfrm>
              <a:off x="1778775" y="1008025"/>
              <a:ext cx="127650" cy="70150"/>
            </a:xfrm>
            <a:custGeom>
              <a:avLst/>
              <a:gdLst/>
              <a:ahLst/>
              <a:cxnLst/>
              <a:rect l="l" t="t" r="r" b="b"/>
              <a:pathLst>
                <a:path w="5106" h="2806" extrusionOk="0">
                  <a:moveTo>
                    <a:pt x="2425" y="0"/>
                  </a:moveTo>
                  <a:cubicBezTo>
                    <a:pt x="2218" y="0"/>
                    <a:pt x="2012" y="46"/>
                    <a:pt x="1854" y="137"/>
                  </a:cubicBezTo>
                  <a:lnTo>
                    <a:pt x="317" y="1024"/>
                  </a:lnTo>
                  <a:cubicBezTo>
                    <a:pt x="1" y="1206"/>
                    <a:pt x="1" y="1502"/>
                    <a:pt x="317" y="1685"/>
                  </a:cubicBezTo>
                  <a:lnTo>
                    <a:pt x="1536" y="2388"/>
                  </a:lnTo>
                  <a:cubicBezTo>
                    <a:pt x="1536" y="2388"/>
                    <a:pt x="2263" y="2806"/>
                    <a:pt x="2855" y="2806"/>
                  </a:cubicBezTo>
                  <a:cubicBezTo>
                    <a:pt x="2937" y="2806"/>
                    <a:pt x="3016" y="2798"/>
                    <a:pt x="3091" y="2779"/>
                  </a:cubicBezTo>
                  <a:cubicBezTo>
                    <a:pt x="3704" y="2630"/>
                    <a:pt x="5106" y="1354"/>
                    <a:pt x="5106" y="1354"/>
                  </a:cubicBezTo>
                  <a:lnTo>
                    <a:pt x="2997" y="137"/>
                  </a:lnTo>
                  <a:cubicBezTo>
                    <a:pt x="2839" y="46"/>
                    <a:pt x="2632" y="0"/>
                    <a:pt x="2425" y="0"/>
                  </a:cubicBez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48"/>
            <p:cNvSpPr/>
            <p:nvPr/>
          </p:nvSpPr>
          <p:spPr>
            <a:xfrm>
              <a:off x="1860875" y="903375"/>
              <a:ext cx="39125" cy="30650"/>
            </a:xfrm>
            <a:custGeom>
              <a:avLst/>
              <a:gdLst/>
              <a:ahLst/>
              <a:cxnLst/>
              <a:rect l="l" t="t" r="r" b="b"/>
              <a:pathLst>
                <a:path w="1565" h="1226" extrusionOk="0">
                  <a:moveTo>
                    <a:pt x="960" y="1"/>
                  </a:moveTo>
                  <a:lnTo>
                    <a:pt x="238" y="434"/>
                  </a:lnTo>
                  <a:cubicBezTo>
                    <a:pt x="238" y="434"/>
                    <a:pt x="279" y="578"/>
                    <a:pt x="306" y="669"/>
                  </a:cubicBezTo>
                  <a:cubicBezTo>
                    <a:pt x="334" y="761"/>
                    <a:pt x="332" y="812"/>
                    <a:pt x="156" y="946"/>
                  </a:cubicBezTo>
                  <a:cubicBezTo>
                    <a:pt x="0" y="1064"/>
                    <a:pt x="366" y="1225"/>
                    <a:pt x="664" y="1225"/>
                  </a:cubicBezTo>
                  <a:cubicBezTo>
                    <a:pt x="704" y="1225"/>
                    <a:pt x="742" y="1222"/>
                    <a:pt x="778" y="1216"/>
                  </a:cubicBezTo>
                  <a:cubicBezTo>
                    <a:pt x="1082" y="1162"/>
                    <a:pt x="1409" y="942"/>
                    <a:pt x="1484" y="734"/>
                  </a:cubicBezTo>
                  <a:cubicBezTo>
                    <a:pt x="1564" y="511"/>
                    <a:pt x="1539" y="272"/>
                    <a:pt x="1419" y="272"/>
                  </a:cubicBezTo>
                  <a:cubicBezTo>
                    <a:pt x="1414" y="272"/>
                    <a:pt x="1409" y="273"/>
                    <a:pt x="1404" y="273"/>
                  </a:cubicBezTo>
                  <a:cubicBezTo>
                    <a:pt x="1271" y="293"/>
                    <a:pt x="1160" y="325"/>
                    <a:pt x="1094" y="325"/>
                  </a:cubicBezTo>
                  <a:cubicBezTo>
                    <a:pt x="1064" y="325"/>
                    <a:pt x="1043" y="318"/>
                    <a:pt x="1034" y="301"/>
                  </a:cubicBezTo>
                  <a:cubicBezTo>
                    <a:pt x="1011" y="258"/>
                    <a:pt x="960" y="1"/>
                    <a:pt x="960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48"/>
            <p:cNvSpPr/>
            <p:nvPr/>
          </p:nvSpPr>
          <p:spPr>
            <a:xfrm>
              <a:off x="1800525" y="978425"/>
              <a:ext cx="90200" cy="60700"/>
            </a:xfrm>
            <a:custGeom>
              <a:avLst/>
              <a:gdLst/>
              <a:ahLst/>
              <a:cxnLst/>
              <a:rect l="l" t="t" r="r" b="b"/>
              <a:pathLst>
                <a:path w="3608" h="2428" extrusionOk="0">
                  <a:moveTo>
                    <a:pt x="746" y="0"/>
                  </a:moveTo>
                  <a:cubicBezTo>
                    <a:pt x="395" y="0"/>
                    <a:pt x="0" y="256"/>
                    <a:pt x="44" y="696"/>
                  </a:cubicBezTo>
                  <a:lnTo>
                    <a:pt x="646" y="1026"/>
                  </a:lnTo>
                  <a:lnTo>
                    <a:pt x="3025" y="2398"/>
                  </a:lnTo>
                  <a:cubicBezTo>
                    <a:pt x="3061" y="2418"/>
                    <a:pt x="3096" y="2428"/>
                    <a:pt x="3129" y="2428"/>
                  </a:cubicBezTo>
                  <a:cubicBezTo>
                    <a:pt x="3530" y="2428"/>
                    <a:pt x="3607" y="1026"/>
                    <a:pt x="3607" y="1026"/>
                  </a:cubicBezTo>
                  <a:cubicBezTo>
                    <a:pt x="3607" y="1026"/>
                    <a:pt x="1300" y="160"/>
                    <a:pt x="959" y="36"/>
                  </a:cubicBezTo>
                  <a:cubicBezTo>
                    <a:pt x="893" y="12"/>
                    <a:pt x="820" y="0"/>
                    <a:pt x="746" y="0"/>
                  </a:cubicBezTo>
                  <a:close/>
                </a:path>
              </a:pathLst>
            </a:custGeom>
            <a:solidFill>
              <a:srgbClr val="AACA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48"/>
            <p:cNvSpPr/>
            <p:nvPr/>
          </p:nvSpPr>
          <p:spPr>
            <a:xfrm>
              <a:off x="1731200" y="1101425"/>
              <a:ext cx="59375" cy="26025"/>
            </a:xfrm>
            <a:custGeom>
              <a:avLst/>
              <a:gdLst/>
              <a:ahLst/>
              <a:cxnLst/>
              <a:rect l="l" t="t" r="r" b="b"/>
              <a:pathLst>
                <a:path w="2375" h="1041" extrusionOk="0">
                  <a:moveTo>
                    <a:pt x="2307" y="29"/>
                  </a:moveTo>
                  <a:lnTo>
                    <a:pt x="2307" y="29"/>
                  </a:lnTo>
                  <a:cubicBezTo>
                    <a:pt x="2307" y="29"/>
                    <a:pt x="2307" y="29"/>
                    <a:pt x="2307" y="29"/>
                  </a:cubicBezTo>
                  <a:close/>
                  <a:moveTo>
                    <a:pt x="1609" y="0"/>
                  </a:moveTo>
                  <a:cubicBezTo>
                    <a:pt x="1509" y="101"/>
                    <a:pt x="1261" y="118"/>
                    <a:pt x="972" y="118"/>
                  </a:cubicBezTo>
                  <a:cubicBezTo>
                    <a:pt x="830" y="118"/>
                    <a:pt x="678" y="114"/>
                    <a:pt x="528" y="114"/>
                  </a:cubicBezTo>
                  <a:cubicBezTo>
                    <a:pt x="434" y="114"/>
                    <a:pt x="341" y="116"/>
                    <a:pt x="252" y="121"/>
                  </a:cubicBezTo>
                  <a:cubicBezTo>
                    <a:pt x="235" y="121"/>
                    <a:pt x="218" y="125"/>
                    <a:pt x="202" y="131"/>
                  </a:cubicBezTo>
                  <a:cubicBezTo>
                    <a:pt x="1" y="231"/>
                    <a:pt x="233" y="566"/>
                    <a:pt x="379" y="645"/>
                  </a:cubicBezTo>
                  <a:cubicBezTo>
                    <a:pt x="491" y="705"/>
                    <a:pt x="609" y="751"/>
                    <a:pt x="732" y="781"/>
                  </a:cubicBezTo>
                  <a:cubicBezTo>
                    <a:pt x="873" y="815"/>
                    <a:pt x="988" y="815"/>
                    <a:pt x="1132" y="836"/>
                  </a:cubicBezTo>
                  <a:cubicBezTo>
                    <a:pt x="1250" y="855"/>
                    <a:pt x="1425" y="873"/>
                    <a:pt x="1536" y="920"/>
                  </a:cubicBezTo>
                  <a:cubicBezTo>
                    <a:pt x="1620" y="956"/>
                    <a:pt x="1695" y="982"/>
                    <a:pt x="1807" y="1020"/>
                  </a:cubicBezTo>
                  <a:cubicBezTo>
                    <a:pt x="1850" y="1034"/>
                    <a:pt x="1898" y="1040"/>
                    <a:pt x="1948" y="1040"/>
                  </a:cubicBezTo>
                  <a:cubicBezTo>
                    <a:pt x="2082" y="1040"/>
                    <a:pt x="2228" y="993"/>
                    <a:pt x="2309" y="908"/>
                  </a:cubicBezTo>
                  <a:cubicBezTo>
                    <a:pt x="2339" y="881"/>
                    <a:pt x="2360" y="845"/>
                    <a:pt x="2370" y="806"/>
                  </a:cubicBezTo>
                  <a:cubicBezTo>
                    <a:pt x="2374" y="777"/>
                    <a:pt x="2373" y="748"/>
                    <a:pt x="2368" y="719"/>
                  </a:cubicBezTo>
                  <a:cubicBezTo>
                    <a:pt x="2362" y="668"/>
                    <a:pt x="2286" y="29"/>
                    <a:pt x="2307" y="29"/>
                  </a:cubicBezTo>
                  <a:cubicBezTo>
                    <a:pt x="2307" y="29"/>
                    <a:pt x="2307" y="29"/>
                    <a:pt x="2307" y="29"/>
                  </a:cubicBezTo>
                  <a:lnTo>
                    <a:pt x="2307" y="29"/>
                  </a:lnTo>
                  <a:lnTo>
                    <a:pt x="1609" y="0"/>
                  </a:ln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48"/>
            <p:cNvSpPr/>
            <p:nvPr/>
          </p:nvSpPr>
          <p:spPr>
            <a:xfrm>
              <a:off x="1764025" y="997850"/>
              <a:ext cx="148875" cy="106725"/>
            </a:xfrm>
            <a:custGeom>
              <a:avLst/>
              <a:gdLst/>
              <a:ahLst/>
              <a:cxnLst/>
              <a:rect l="l" t="t" r="r" b="b"/>
              <a:pathLst>
                <a:path w="5955" h="4269" extrusionOk="0">
                  <a:moveTo>
                    <a:pt x="746" y="0"/>
                  </a:moveTo>
                  <a:cubicBezTo>
                    <a:pt x="396" y="0"/>
                    <a:pt x="0" y="256"/>
                    <a:pt x="44" y="697"/>
                  </a:cubicBezTo>
                  <a:cubicBezTo>
                    <a:pt x="91" y="1171"/>
                    <a:pt x="296" y="4143"/>
                    <a:pt x="296" y="4143"/>
                  </a:cubicBezTo>
                  <a:cubicBezTo>
                    <a:pt x="406" y="4238"/>
                    <a:pt x="527" y="4268"/>
                    <a:pt x="637" y="4268"/>
                  </a:cubicBezTo>
                  <a:cubicBezTo>
                    <a:pt x="833" y="4268"/>
                    <a:pt x="995" y="4172"/>
                    <a:pt x="995" y="4172"/>
                  </a:cubicBezTo>
                  <a:cubicBezTo>
                    <a:pt x="995" y="4172"/>
                    <a:pt x="1114" y="1608"/>
                    <a:pt x="1118" y="1436"/>
                  </a:cubicBezTo>
                  <a:cubicBezTo>
                    <a:pt x="1119" y="1398"/>
                    <a:pt x="1111" y="1346"/>
                    <a:pt x="1097" y="1287"/>
                  </a:cubicBezTo>
                  <a:lnTo>
                    <a:pt x="1097" y="1287"/>
                  </a:lnTo>
                  <a:lnTo>
                    <a:pt x="3025" y="2398"/>
                  </a:lnTo>
                  <a:cubicBezTo>
                    <a:pt x="3247" y="2519"/>
                    <a:pt x="3493" y="2575"/>
                    <a:pt x="3754" y="2575"/>
                  </a:cubicBezTo>
                  <a:cubicBezTo>
                    <a:pt x="4070" y="2575"/>
                    <a:pt x="4409" y="2492"/>
                    <a:pt x="4760" y="2338"/>
                  </a:cubicBezTo>
                  <a:cubicBezTo>
                    <a:pt x="5399" y="2057"/>
                    <a:pt x="5954" y="1690"/>
                    <a:pt x="5899" y="833"/>
                  </a:cubicBezTo>
                  <a:lnTo>
                    <a:pt x="5899" y="833"/>
                  </a:lnTo>
                  <a:lnTo>
                    <a:pt x="3609" y="1027"/>
                  </a:lnTo>
                  <a:cubicBezTo>
                    <a:pt x="3609" y="1027"/>
                    <a:pt x="1301" y="161"/>
                    <a:pt x="959" y="36"/>
                  </a:cubicBezTo>
                  <a:cubicBezTo>
                    <a:pt x="893" y="12"/>
                    <a:pt x="821" y="0"/>
                    <a:pt x="746" y="0"/>
                  </a:cubicBezTo>
                  <a:close/>
                </a:path>
              </a:pathLst>
            </a:custGeom>
            <a:solidFill>
              <a:srgbClr val="C4D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48"/>
            <p:cNvSpPr/>
            <p:nvPr/>
          </p:nvSpPr>
          <p:spPr>
            <a:xfrm>
              <a:off x="1847800" y="857175"/>
              <a:ext cx="49400" cy="57475"/>
            </a:xfrm>
            <a:custGeom>
              <a:avLst/>
              <a:gdLst/>
              <a:ahLst/>
              <a:cxnLst/>
              <a:rect l="l" t="t" r="r" b="b"/>
              <a:pathLst>
                <a:path w="1976" h="2299" extrusionOk="0">
                  <a:moveTo>
                    <a:pt x="931" y="0"/>
                  </a:moveTo>
                  <a:cubicBezTo>
                    <a:pt x="433" y="0"/>
                    <a:pt x="105" y="384"/>
                    <a:pt x="55" y="870"/>
                  </a:cubicBezTo>
                  <a:cubicBezTo>
                    <a:pt x="27" y="1112"/>
                    <a:pt x="1" y="1622"/>
                    <a:pt x="185" y="1994"/>
                  </a:cubicBezTo>
                  <a:cubicBezTo>
                    <a:pt x="290" y="2204"/>
                    <a:pt x="401" y="2280"/>
                    <a:pt x="599" y="2298"/>
                  </a:cubicBezTo>
                  <a:cubicBezTo>
                    <a:pt x="606" y="2298"/>
                    <a:pt x="613" y="2299"/>
                    <a:pt x="621" y="2299"/>
                  </a:cubicBezTo>
                  <a:cubicBezTo>
                    <a:pt x="799" y="2299"/>
                    <a:pt x="1288" y="2148"/>
                    <a:pt x="1447" y="1943"/>
                  </a:cubicBezTo>
                  <a:cubicBezTo>
                    <a:pt x="1476" y="1904"/>
                    <a:pt x="1514" y="1727"/>
                    <a:pt x="1514" y="1727"/>
                  </a:cubicBezTo>
                  <a:cubicBezTo>
                    <a:pt x="1842" y="1478"/>
                    <a:pt x="1976" y="1046"/>
                    <a:pt x="1845" y="655"/>
                  </a:cubicBezTo>
                  <a:cubicBezTo>
                    <a:pt x="1714" y="264"/>
                    <a:pt x="1348" y="0"/>
                    <a:pt x="936" y="0"/>
                  </a:cubicBezTo>
                  <a:cubicBezTo>
                    <a:pt x="934" y="0"/>
                    <a:pt x="933" y="0"/>
                    <a:pt x="931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48"/>
            <p:cNvSpPr/>
            <p:nvPr/>
          </p:nvSpPr>
          <p:spPr>
            <a:xfrm>
              <a:off x="1839950" y="854375"/>
              <a:ext cx="56950" cy="58050"/>
            </a:xfrm>
            <a:custGeom>
              <a:avLst/>
              <a:gdLst/>
              <a:ahLst/>
              <a:cxnLst/>
              <a:rect l="l" t="t" r="r" b="b"/>
              <a:pathLst>
                <a:path w="2278" h="2322" extrusionOk="0">
                  <a:moveTo>
                    <a:pt x="1217" y="0"/>
                  </a:moveTo>
                  <a:cubicBezTo>
                    <a:pt x="921" y="0"/>
                    <a:pt x="603" y="66"/>
                    <a:pt x="403" y="66"/>
                  </a:cubicBezTo>
                  <a:cubicBezTo>
                    <a:pt x="353" y="66"/>
                    <a:pt x="310" y="62"/>
                    <a:pt x="277" y="52"/>
                  </a:cubicBezTo>
                  <a:cubicBezTo>
                    <a:pt x="224" y="35"/>
                    <a:pt x="182" y="28"/>
                    <a:pt x="150" y="28"/>
                  </a:cubicBezTo>
                  <a:cubicBezTo>
                    <a:pt x="0" y="28"/>
                    <a:pt x="69" y="197"/>
                    <a:pt x="187" y="409"/>
                  </a:cubicBezTo>
                  <a:cubicBezTo>
                    <a:pt x="271" y="561"/>
                    <a:pt x="424" y="662"/>
                    <a:pt x="597" y="681"/>
                  </a:cubicBezTo>
                  <a:cubicBezTo>
                    <a:pt x="597" y="681"/>
                    <a:pt x="565" y="807"/>
                    <a:pt x="651" y="886"/>
                  </a:cubicBezTo>
                  <a:cubicBezTo>
                    <a:pt x="714" y="942"/>
                    <a:pt x="738" y="1029"/>
                    <a:pt x="734" y="1114"/>
                  </a:cubicBezTo>
                  <a:cubicBezTo>
                    <a:pt x="727" y="1214"/>
                    <a:pt x="732" y="1315"/>
                    <a:pt x="749" y="1414"/>
                  </a:cubicBezTo>
                  <a:cubicBezTo>
                    <a:pt x="777" y="1552"/>
                    <a:pt x="913" y="1601"/>
                    <a:pt x="913" y="1601"/>
                  </a:cubicBezTo>
                  <a:cubicBezTo>
                    <a:pt x="913" y="1601"/>
                    <a:pt x="911" y="1388"/>
                    <a:pt x="953" y="1267"/>
                  </a:cubicBezTo>
                  <a:cubicBezTo>
                    <a:pt x="976" y="1200"/>
                    <a:pt x="1048" y="1155"/>
                    <a:pt x="1122" y="1155"/>
                  </a:cubicBezTo>
                  <a:cubicBezTo>
                    <a:pt x="1181" y="1155"/>
                    <a:pt x="1242" y="1183"/>
                    <a:pt x="1281" y="1251"/>
                  </a:cubicBezTo>
                  <a:cubicBezTo>
                    <a:pt x="1369" y="1405"/>
                    <a:pt x="1330" y="1507"/>
                    <a:pt x="1300" y="1643"/>
                  </a:cubicBezTo>
                  <a:cubicBezTo>
                    <a:pt x="1270" y="1780"/>
                    <a:pt x="1140" y="1741"/>
                    <a:pt x="1102" y="1777"/>
                  </a:cubicBezTo>
                  <a:cubicBezTo>
                    <a:pt x="1076" y="1803"/>
                    <a:pt x="1078" y="1922"/>
                    <a:pt x="1158" y="2003"/>
                  </a:cubicBezTo>
                  <a:cubicBezTo>
                    <a:pt x="1158" y="2004"/>
                    <a:pt x="1158" y="2005"/>
                    <a:pt x="1158" y="2005"/>
                  </a:cubicBezTo>
                  <a:cubicBezTo>
                    <a:pt x="1192" y="2119"/>
                    <a:pt x="1320" y="2321"/>
                    <a:pt x="1487" y="2321"/>
                  </a:cubicBezTo>
                  <a:cubicBezTo>
                    <a:pt x="1499" y="2321"/>
                    <a:pt x="1512" y="2320"/>
                    <a:pt x="1525" y="2318"/>
                  </a:cubicBezTo>
                  <a:cubicBezTo>
                    <a:pt x="1642" y="2295"/>
                    <a:pt x="1752" y="2246"/>
                    <a:pt x="1844" y="2173"/>
                  </a:cubicBezTo>
                  <a:cubicBezTo>
                    <a:pt x="1844" y="2173"/>
                    <a:pt x="1906" y="2024"/>
                    <a:pt x="2092" y="1694"/>
                  </a:cubicBezTo>
                  <a:cubicBezTo>
                    <a:pt x="2278" y="1366"/>
                    <a:pt x="2278" y="1123"/>
                    <a:pt x="2209" y="794"/>
                  </a:cubicBezTo>
                  <a:cubicBezTo>
                    <a:pt x="2140" y="466"/>
                    <a:pt x="1916" y="384"/>
                    <a:pt x="1916" y="384"/>
                  </a:cubicBezTo>
                  <a:cubicBezTo>
                    <a:pt x="1822" y="75"/>
                    <a:pt x="1532" y="0"/>
                    <a:pt x="1217" y="0"/>
                  </a:cubicBezTo>
                  <a:close/>
                </a:path>
              </a:pathLst>
            </a:custGeom>
            <a:solidFill>
              <a:srgbClr val="C94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48"/>
            <p:cNvSpPr/>
            <p:nvPr/>
          </p:nvSpPr>
          <p:spPr>
            <a:xfrm>
              <a:off x="1844450" y="909925"/>
              <a:ext cx="71550" cy="131025"/>
            </a:xfrm>
            <a:custGeom>
              <a:avLst/>
              <a:gdLst/>
              <a:ahLst/>
              <a:cxnLst/>
              <a:rect l="l" t="t" r="r" b="b"/>
              <a:pathLst>
                <a:path w="2862" h="5241" extrusionOk="0">
                  <a:moveTo>
                    <a:pt x="2109" y="1"/>
                  </a:moveTo>
                  <a:cubicBezTo>
                    <a:pt x="2074" y="1"/>
                    <a:pt x="2039" y="4"/>
                    <a:pt x="2004" y="9"/>
                  </a:cubicBezTo>
                  <a:cubicBezTo>
                    <a:pt x="1934" y="18"/>
                    <a:pt x="1864" y="33"/>
                    <a:pt x="1796" y="54"/>
                  </a:cubicBezTo>
                  <a:cubicBezTo>
                    <a:pt x="1818" y="125"/>
                    <a:pt x="1757" y="241"/>
                    <a:pt x="1505" y="375"/>
                  </a:cubicBezTo>
                  <a:cubicBezTo>
                    <a:pt x="1234" y="519"/>
                    <a:pt x="1050" y="534"/>
                    <a:pt x="987" y="534"/>
                  </a:cubicBezTo>
                  <a:cubicBezTo>
                    <a:pt x="971" y="534"/>
                    <a:pt x="962" y="533"/>
                    <a:pt x="962" y="533"/>
                  </a:cubicBezTo>
                  <a:cubicBezTo>
                    <a:pt x="962" y="533"/>
                    <a:pt x="559" y="751"/>
                    <a:pt x="383" y="874"/>
                  </a:cubicBezTo>
                  <a:cubicBezTo>
                    <a:pt x="162" y="1029"/>
                    <a:pt x="65" y="1475"/>
                    <a:pt x="34" y="2229"/>
                  </a:cubicBezTo>
                  <a:cubicBezTo>
                    <a:pt x="8" y="2898"/>
                    <a:pt x="1" y="3957"/>
                    <a:pt x="10" y="4518"/>
                  </a:cubicBezTo>
                  <a:cubicBezTo>
                    <a:pt x="15" y="4775"/>
                    <a:pt x="163" y="5008"/>
                    <a:pt x="395" y="5120"/>
                  </a:cubicBezTo>
                  <a:cubicBezTo>
                    <a:pt x="534" y="5187"/>
                    <a:pt x="702" y="5241"/>
                    <a:pt x="888" y="5241"/>
                  </a:cubicBezTo>
                  <a:cubicBezTo>
                    <a:pt x="914" y="5241"/>
                    <a:pt x="940" y="5240"/>
                    <a:pt x="967" y="5237"/>
                  </a:cubicBezTo>
                  <a:cubicBezTo>
                    <a:pt x="1494" y="5194"/>
                    <a:pt x="2464" y="4711"/>
                    <a:pt x="2680" y="4350"/>
                  </a:cubicBezTo>
                  <a:cubicBezTo>
                    <a:pt x="2674" y="3585"/>
                    <a:pt x="2610" y="3120"/>
                    <a:pt x="2637" y="2662"/>
                  </a:cubicBezTo>
                  <a:cubicBezTo>
                    <a:pt x="2684" y="1856"/>
                    <a:pt x="2861" y="1217"/>
                    <a:pt x="2638" y="569"/>
                  </a:cubicBezTo>
                  <a:cubicBezTo>
                    <a:pt x="2475" y="96"/>
                    <a:pt x="2292" y="1"/>
                    <a:pt x="2109" y="1"/>
                  </a:cubicBezTo>
                  <a:close/>
                </a:path>
              </a:pathLst>
            </a:custGeom>
            <a:solidFill>
              <a:srgbClr val="F5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48"/>
            <p:cNvSpPr/>
            <p:nvPr/>
          </p:nvSpPr>
          <p:spPr>
            <a:xfrm>
              <a:off x="1867050" y="910775"/>
              <a:ext cx="25200" cy="13825"/>
            </a:xfrm>
            <a:custGeom>
              <a:avLst/>
              <a:gdLst/>
              <a:ahLst/>
              <a:cxnLst/>
              <a:rect l="l" t="t" r="r" b="b"/>
              <a:pathLst>
                <a:path w="1008" h="553" extrusionOk="0">
                  <a:moveTo>
                    <a:pt x="962" y="0"/>
                  </a:moveTo>
                  <a:lnTo>
                    <a:pt x="832" y="28"/>
                  </a:lnTo>
                  <a:cubicBezTo>
                    <a:pt x="840" y="95"/>
                    <a:pt x="712" y="236"/>
                    <a:pt x="473" y="352"/>
                  </a:cubicBezTo>
                  <a:cubicBezTo>
                    <a:pt x="331" y="420"/>
                    <a:pt x="208" y="433"/>
                    <a:pt x="136" y="433"/>
                  </a:cubicBezTo>
                  <a:cubicBezTo>
                    <a:pt x="95" y="433"/>
                    <a:pt x="72" y="429"/>
                    <a:pt x="72" y="429"/>
                  </a:cubicBezTo>
                  <a:lnTo>
                    <a:pt x="0" y="530"/>
                  </a:lnTo>
                  <a:cubicBezTo>
                    <a:pt x="0" y="530"/>
                    <a:pt x="65" y="553"/>
                    <a:pt x="177" y="553"/>
                  </a:cubicBezTo>
                  <a:cubicBezTo>
                    <a:pt x="204" y="553"/>
                    <a:pt x="233" y="552"/>
                    <a:pt x="266" y="548"/>
                  </a:cubicBezTo>
                  <a:cubicBezTo>
                    <a:pt x="431" y="533"/>
                    <a:pt x="651" y="450"/>
                    <a:pt x="829" y="291"/>
                  </a:cubicBezTo>
                  <a:cubicBezTo>
                    <a:pt x="1008" y="131"/>
                    <a:pt x="962" y="0"/>
                    <a:pt x="962" y="0"/>
                  </a:cubicBezTo>
                  <a:close/>
                </a:path>
              </a:pathLst>
            </a:custGeom>
            <a:solidFill>
              <a:srgbClr val="E943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48"/>
            <p:cNvSpPr/>
            <p:nvPr/>
          </p:nvSpPr>
          <p:spPr>
            <a:xfrm>
              <a:off x="1774075" y="931325"/>
              <a:ext cx="30625" cy="41025"/>
            </a:xfrm>
            <a:custGeom>
              <a:avLst/>
              <a:gdLst/>
              <a:ahLst/>
              <a:cxnLst/>
              <a:rect l="l" t="t" r="r" b="b"/>
              <a:pathLst>
                <a:path w="1225" h="1641" extrusionOk="0">
                  <a:moveTo>
                    <a:pt x="588" y="1"/>
                  </a:moveTo>
                  <a:cubicBezTo>
                    <a:pt x="400" y="1"/>
                    <a:pt x="164" y="46"/>
                    <a:pt x="27" y="146"/>
                  </a:cubicBezTo>
                  <a:cubicBezTo>
                    <a:pt x="1" y="165"/>
                    <a:pt x="33" y="367"/>
                    <a:pt x="75" y="571"/>
                  </a:cubicBezTo>
                  <a:cubicBezTo>
                    <a:pt x="95" y="669"/>
                    <a:pt x="288" y="1605"/>
                    <a:pt x="414" y="1635"/>
                  </a:cubicBezTo>
                  <a:cubicBezTo>
                    <a:pt x="429" y="1639"/>
                    <a:pt x="450" y="1640"/>
                    <a:pt x="475" y="1640"/>
                  </a:cubicBezTo>
                  <a:cubicBezTo>
                    <a:pt x="665" y="1640"/>
                    <a:pt x="1111" y="1544"/>
                    <a:pt x="1214" y="1419"/>
                  </a:cubicBezTo>
                  <a:cubicBezTo>
                    <a:pt x="1224" y="1344"/>
                    <a:pt x="913" y="193"/>
                    <a:pt x="867" y="77"/>
                  </a:cubicBezTo>
                  <a:cubicBezTo>
                    <a:pt x="847" y="28"/>
                    <a:pt x="732" y="1"/>
                    <a:pt x="588" y="1"/>
                  </a:cubicBez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48"/>
            <p:cNvSpPr/>
            <p:nvPr/>
          </p:nvSpPr>
          <p:spPr>
            <a:xfrm>
              <a:off x="1771600" y="933850"/>
              <a:ext cx="91475" cy="67300"/>
            </a:xfrm>
            <a:custGeom>
              <a:avLst/>
              <a:gdLst/>
              <a:ahLst/>
              <a:cxnLst/>
              <a:rect l="l" t="t" r="r" b="b"/>
              <a:pathLst>
                <a:path w="3659" h="2692" extrusionOk="0">
                  <a:moveTo>
                    <a:pt x="3336" y="0"/>
                  </a:moveTo>
                  <a:cubicBezTo>
                    <a:pt x="3328" y="0"/>
                    <a:pt x="3320" y="1"/>
                    <a:pt x="3312" y="2"/>
                  </a:cubicBezTo>
                  <a:cubicBezTo>
                    <a:pt x="3122" y="26"/>
                    <a:pt x="3010" y="58"/>
                    <a:pt x="2799" y="383"/>
                  </a:cubicBezTo>
                  <a:cubicBezTo>
                    <a:pt x="2619" y="657"/>
                    <a:pt x="2455" y="1083"/>
                    <a:pt x="2182" y="1578"/>
                  </a:cubicBezTo>
                  <a:cubicBezTo>
                    <a:pt x="2109" y="1709"/>
                    <a:pt x="1954" y="1965"/>
                    <a:pt x="1844" y="1979"/>
                  </a:cubicBezTo>
                  <a:cubicBezTo>
                    <a:pt x="1842" y="1980"/>
                    <a:pt x="1839" y="1980"/>
                    <a:pt x="1836" y="1980"/>
                  </a:cubicBezTo>
                  <a:cubicBezTo>
                    <a:pt x="1770" y="1980"/>
                    <a:pt x="1583" y="1902"/>
                    <a:pt x="1450" y="1829"/>
                  </a:cubicBezTo>
                  <a:cubicBezTo>
                    <a:pt x="1077" y="1622"/>
                    <a:pt x="881" y="1441"/>
                    <a:pt x="808" y="1304"/>
                  </a:cubicBezTo>
                  <a:cubicBezTo>
                    <a:pt x="740" y="1177"/>
                    <a:pt x="731" y="1114"/>
                    <a:pt x="714" y="961"/>
                  </a:cubicBezTo>
                  <a:cubicBezTo>
                    <a:pt x="696" y="787"/>
                    <a:pt x="638" y="686"/>
                    <a:pt x="616" y="565"/>
                  </a:cubicBezTo>
                  <a:cubicBezTo>
                    <a:pt x="593" y="443"/>
                    <a:pt x="605" y="442"/>
                    <a:pt x="539" y="438"/>
                  </a:cubicBezTo>
                  <a:cubicBezTo>
                    <a:pt x="538" y="438"/>
                    <a:pt x="537" y="438"/>
                    <a:pt x="537" y="438"/>
                  </a:cubicBezTo>
                  <a:cubicBezTo>
                    <a:pt x="470" y="438"/>
                    <a:pt x="405" y="556"/>
                    <a:pt x="408" y="674"/>
                  </a:cubicBezTo>
                  <a:cubicBezTo>
                    <a:pt x="412" y="798"/>
                    <a:pt x="459" y="867"/>
                    <a:pt x="448" y="896"/>
                  </a:cubicBezTo>
                  <a:cubicBezTo>
                    <a:pt x="447" y="898"/>
                    <a:pt x="445" y="900"/>
                    <a:pt x="443" y="900"/>
                  </a:cubicBezTo>
                  <a:cubicBezTo>
                    <a:pt x="421" y="900"/>
                    <a:pt x="346" y="794"/>
                    <a:pt x="342" y="787"/>
                  </a:cubicBezTo>
                  <a:cubicBezTo>
                    <a:pt x="281" y="695"/>
                    <a:pt x="249" y="598"/>
                    <a:pt x="198" y="500"/>
                  </a:cubicBezTo>
                  <a:cubicBezTo>
                    <a:pt x="194" y="488"/>
                    <a:pt x="185" y="477"/>
                    <a:pt x="174" y="470"/>
                  </a:cubicBezTo>
                  <a:cubicBezTo>
                    <a:pt x="168" y="467"/>
                    <a:pt x="162" y="465"/>
                    <a:pt x="157" y="465"/>
                  </a:cubicBezTo>
                  <a:cubicBezTo>
                    <a:pt x="126" y="465"/>
                    <a:pt x="100" y="505"/>
                    <a:pt x="91" y="540"/>
                  </a:cubicBezTo>
                  <a:cubicBezTo>
                    <a:pt x="1" y="885"/>
                    <a:pt x="36" y="1429"/>
                    <a:pt x="305" y="1701"/>
                  </a:cubicBezTo>
                  <a:cubicBezTo>
                    <a:pt x="442" y="1843"/>
                    <a:pt x="593" y="1972"/>
                    <a:pt x="756" y="2087"/>
                  </a:cubicBezTo>
                  <a:cubicBezTo>
                    <a:pt x="881" y="2178"/>
                    <a:pt x="1118" y="2333"/>
                    <a:pt x="1255" y="2409"/>
                  </a:cubicBezTo>
                  <a:cubicBezTo>
                    <a:pt x="1595" y="2595"/>
                    <a:pt x="1787" y="2692"/>
                    <a:pt x="1974" y="2692"/>
                  </a:cubicBezTo>
                  <a:cubicBezTo>
                    <a:pt x="2040" y="2692"/>
                    <a:pt x="2105" y="2680"/>
                    <a:pt x="2176" y="2655"/>
                  </a:cubicBezTo>
                  <a:cubicBezTo>
                    <a:pt x="2275" y="2621"/>
                    <a:pt x="2600" y="2275"/>
                    <a:pt x="2696" y="2124"/>
                  </a:cubicBezTo>
                  <a:cubicBezTo>
                    <a:pt x="3063" y="1545"/>
                    <a:pt x="3257" y="1273"/>
                    <a:pt x="3478" y="761"/>
                  </a:cubicBezTo>
                  <a:cubicBezTo>
                    <a:pt x="3658" y="342"/>
                    <a:pt x="3545" y="0"/>
                    <a:pt x="3336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48"/>
            <p:cNvSpPr/>
            <p:nvPr/>
          </p:nvSpPr>
          <p:spPr>
            <a:xfrm>
              <a:off x="1830600" y="931850"/>
              <a:ext cx="32000" cy="42025"/>
            </a:xfrm>
            <a:custGeom>
              <a:avLst/>
              <a:gdLst/>
              <a:ahLst/>
              <a:cxnLst/>
              <a:rect l="l" t="t" r="r" b="b"/>
              <a:pathLst>
                <a:path w="1280" h="1681" extrusionOk="0">
                  <a:moveTo>
                    <a:pt x="890" y="0"/>
                  </a:moveTo>
                  <a:cubicBezTo>
                    <a:pt x="706" y="0"/>
                    <a:pt x="558" y="143"/>
                    <a:pt x="439" y="351"/>
                  </a:cubicBezTo>
                  <a:cubicBezTo>
                    <a:pt x="336" y="528"/>
                    <a:pt x="1" y="1228"/>
                    <a:pt x="1" y="1228"/>
                  </a:cubicBezTo>
                  <a:cubicBezTo>
                    <a:pt x="234" y="1537"/>
                    <a:pt x="723" y="1680"/>
                    <a:pt x="723" y="1680"/>
                  </a:cubicBezTo>
                  <a:cubicBezTo>
                    <a:pt x="723" y="1680"/>
                    <a:pt x="909" y="1372"/>
                    <a:pt x="1006" y="1181"/>
                  </a:cubicBezTo>
                  <a:cubicBezTo>
                    <a:pt x="1189" y="819"/>
                    <a:pt x="1280" y="587"/>
                    <a:pt x="1271" y="403"/>
                  </a:cubicBezTo>
                  <a:cubicBezTo>
                    <a:pt x="1262" y="218"/>
                    <a:pt x="1172" y="87"/>
                    <a:pt x="1066" y="41"/>
                  </a:cubicBezTo>
                  <a:cubicBezTo>
                    <a:pt x="1004" y="13"/>
                    <a:pt x="946" y="0"/>
                    <a:pt x="890" y="0"/>
                  </a:cubicBezTo>
                  <a:close/>
                </a:path>
              </a:pathLst>
            </a:custGeom>
            <a:solidFill>
              <a:srgbClr val="E943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48"/>
            <p:cNvSpPr/>
            <p:nvPr/>
          </p:nvSpPr>
          <p:spPr>
            <a:xfrm>
              <a:off x="1817150" y="948950"/>
              <a:ext cx="132800" cy="136775"/>
            </a:xfrm>
            <a:custGeom>
              <a:avLst/>
              <a:gdLst/>
              <a:ahLst/>
              <a:cxnLst/>
              <a:rect l="l" t="t" r="r" b="b"/>
              <a:pathLst>
                <a:path w="5312" h="5471" extrusionOk="0">
                  <a:moveTo>
                    <a:pt x="4352" y="1518"/>
                  </a:moveTo>
                  <a:cubicBezTo>
                    <a:pt x="4355" y="1548"/>
                    <a:pt x="4354" y="1577"/>
                    <a:pt x="4349" y="1606"/>
                  </a:cubicBezTo>
                  <a:lnTo>
                    <a:pt x="4277" y="2044"/>
                  </a:lnTo>
                  <a:lnTo>
                    <a:pt x="3112" y="2717"/>
                  </a:lnTo>
                  <a:cubicBezTo>
                    <a:pt x="3123" y="2662"/>
                    <a:pt x="3133" y="2600"/>
                    <a:pt x="3143" y="2536"/>
                  </a:cubicBezTo>
                  <a:cubicBezTo>
                    <a:pt x="3182" y="2295"/>
                    <a:pt x="3471" y="1951"/>
                    <a:pt x="3786" y="1769"/>
                  </a:cubicBezTo>
                  <a:lnTo>
                    <a:pt x="4036" y="1625"/>
                  </a:lnTo>
                  <a:cubicBezTo>
                    <a:pt x="4160" y="1556"/>
                    <a:pt x="4267" y="1521"/>
                    <a:pt x="4352" y="1518"/>
                  </a:cubicBezTo>
                  <a:close/>
                  <a:moveTo>
                    <a:pt x="4893" y="1"/>
                  </a:moveTo>
                  <a:cubicBezTo>
                    <a:pt x="4779" y="1"/>
                    <a:pt x="4643" y="41"/>
                    <a:pt x="4489" y="126"/>
                  </a:cubicBezTo>
                  <a:lnTo>
                    <a:pt x="3639" y="602"/>
                  </a:lnTo>
                  <a:cubicBezTo>
                    <a:pt x="3109" y="899"/>
                    <a:pt x="2574" y="1620"/>
                    <a:pt x="2444" y="2214"/>
                  </a:cubicBezTo>
                  <a:lnTo>
                    <a:pt x="2018" y="4189"/>
                  </a:lnTo>
                  <a:cubicBezTo>
                    <a:pt x="1907" y="4697"/>
                    <a:pt x="1523" y="5039"/>
                    <a:pt x="1106" y="5039"/>
                  </a:cubicBezTo>
                  <a:cubicBezTo>
                    <a:pt x="1035" y="5039"/>
                    <a:pt x="963" y="5029"/>
                    <a:pt x="891" y="5008"/>
                  </a:cubicBezTo>
                  <a:lnTo>
                    <a:pt x="1" y="4751"/>
                  </a:lnTo>
                  <a:lnTo>
                    <a:pt x="1" y="4751"/>
                  </a:lnTo>
                  <a:cubicBezTo>
                    <a:pt x="46" y="4778"/>
                    <a:pt x="428" y="4999"/>
                    <a:pt x="891" y="5264"/>
                  </a:cubicBezTo>
                  <a:cubicBezTo>
                    <a:pt x="1128" y="5402"/>
                    <a:pt x="1441" y="5470"/>
                    <a:pt x="1761" y="5470"/>
                  </a:cubicBezTo>
                  <a:cubicBezTo>
                    <a:pt x="2108" y="5470"/>
                    <a:pt x="2463" y="5390"/>
                    <a:pt x="2737" y="5232"/>
                  </a:cubicBezTo>
                  <a:lnTo>
                    <a:pt x="3511" y="4783"/>
                  </a:lnTo>
                  <a:cubicBezTo>
                    <a:pt x="4039" y="4480"/>
                    <a:pt x="4566" y="3751"/>
                    <a:pt x="4692" y="3158"/>
                  </a:cubicBezTo>
                  <a:lnTo>
                    <a:pt x="5223" y="668"/>
                  </a:lnTo>
                  <a:cubicBezTo>
                    <a:pt x="5311" y="245"/>
                    <a:pt x="5172" y="1"/>
                    <a:pt x="4893" y="1"/>
                  </a:cubicBezTo>
                  <a:close/>
                </a:path>
              </a:pathLst>
            </a:custGeom>
            <a:solidFill>
              <a:srgbClr val="FFD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48"/>
            <p:cNvSpPr/>
            <p:nvPr/>
          </p:nvSpPr>
          <p:spPr>
            <a:xfrm>
              <a:off x="1893925" y="986900"/>
              <a:ext cx="37225" cy="36450"/>
            </a:xfrm>
            <a:custGeom>
              <a:avLst/>
              <a:gdLst/>
              <a:ahLst/>
              <a:cxnLst/>
              <a:rect l="l" t="t" r="r" b="b"/>
              <a:pathLst>
                <a:path w="1489" h="1458" extrusionOk="0">
                  <a:moveTo>
                    <a:pt x="1301" y="0"/>
                  </a:moveTo>
                  <a:cubicBezTo>
                    <a:pt x="1294" y="0"/>
                    <a:pt x="1287" y="0"/>
                    <a:pt x="1281" y="1"/>
                  </a:cubicBezTo>
                  <a:cubicBezTo>
                    <a:pt x="1284" y="30"/>
                    <a:pt x="1283" y="60"/>
                    <a:pt x="1278" y="89"/>
                  </a:cubicBezTo>
                  <a:lnTo>
                    <a:pt x="1206" y="527"/>
                  </a:lnTo>
                  <a:lnTo>
                    <a:pt x="41" y="1199"/>
                  </a:lnTo>
                  <a:cubicBezTo>
                    <a:pt x="17" y="1351"/>
                    <a:pt x="0" y="1457"/>
                    <a:pt x="0" y="1457"/>
                  </a:cubicBezTo>
                  <a:lnTo>
                    <a:pt x="1393" y="651"/>
                  </a:lnTo>
                  <a:lnTo>
                    <a:pt x="1465" y="214"/>
                  </a:lnTo>
                  <a:cubicBezTo>
                    <a:pt x="1488" y="75"/>
                    <a:pt x="1422" y="0"/>
                    <a:pt x="1301" y="0"/>
                  </a:cubicBez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48"/>
            <p:cNvSpPr/>
            <p:nvPr/>
          </p:nvSpPr>
          <p:spPr>
            <a:xfrm>
              <a:off x="1802800" y="1084250"/>
              <a:ext cx="117925" cy="38200"/>
            </a:xfrm>
            <a:custGeom>
              <a:avLst/>
              <a:gdLst/>
              <a:ahLst/>
              <a:cxnLst/>
              <a:rect l="l" t="t" r="r" b="b"/>
              <a:pathLst>
                <a:path w="4717" h="1528" extrusionOk="0">
                  <a:moveTo>
                    <a:pt x="127" y="1"/>
                  </a:moveTo>
                  <a:cubicBezTo>
                    <a:pt x="89" y="1"/>
                    <a:pt x="52" y="20"/>
                    <a:pt x="32" y="56"/>
                  </a:cubicBezTo>
                  <a:cubicBezTo>
                    <a:pt x="0" y="108"/>
                    <a:pt x="18" y="176"/>
                    <a:pt x="71" y="206"/>
                  </a:cubicBezTo>
                  <a:lnTo>
                    <a:pt x="2358" y="1527"/>
                  </a:lnTo>
                  <a:lnTo>
                    <a:pt x="4647" y="206"/>
                  </a:lnTo>
                  <a:cubicBezTo>
                    <a:pt x="4699" y="176"/>
                    <a:pt x="4717" y="108"/>
                    <a:pt x="4687" y="56"/>
                  </a:cubicBezTo>
                  <a:cubicBezTo>
                    <a:pt x="4666" y="20"/>
                    <a:pt x="4629" y="1"/>
                    <a:pt x="4591" y="1"/>
                  </a:cubicBezTo>
                  <a:cubicBezTo>
                    <a:pt x="4573" y="1"/>
                    <a:pt x="4554" y="5"/>
                    <a:pt x="4537" y="15"/>
                  </a:cubicBezTo>
                  <a:lnTo>
                    <a:pt x="2358" y="1274"/>
                  </a:lnTo>
                  <a:lnTo>
                    <a:pt x="181" y="15"/>
                  </a:lnTo>
                  <a:cubicBezTo>
                    <a:pt x="164" y="5"/>
                    <a:pt x="145" y="1"/>
                    <a:pt x="127" y="1"/>
                  </a:cubicBezTo>
                  <a:close/>
                </a:path>
              </a:pathLst>
            </a:custGeom>
            <a:solidFill>
              <a:srgbClr val="223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48"/>
            <p:cNvSpPr/>
            <p:nvPr/>
          </p:nvSpPr>
          <p:spPr>
            <a:xfrm>
              <a:off x="2005000" y="975925"/>
              <a:ext cx="17625" cy="19450"/>
            </a:xfrm>
            <a:custGeom>
              <a:avLst/>
              <a:gdLst/>
              <a:ahLst/>
              <a:cxnLst/>
              <a:rect l="l" t="t" r="r" b="b"/>
              <a:pathLst>
                <a:path w="705" h="778" extrusionOk="0">
                  <a:moveTo>
                    <a:pt x="508" y="1"/>
                  </a:moveTo>
                  <a:cubicBezTo>
                    <a:pt x="491" y="1"/>
                    <a:pt x="472" y="8"/>
                    <a:pt x="453" y="24"/>
                  </a:cubicBezTo>
                  <a:cubicBezTo>
                    <a:pt x="277" y="168"/>
                    <a:pt x="0" y="743"/>
                    <a:pt x="0" y="743"/>
                  </a:cubicBezTo>
                  <a:cubicBezTo>
                    <a:pt x="0" y="743"/>
                    <a:pt x="20" y="777"/>
                    <a:pt x="99" y="777"/>
                  </a:cubicBezTo>
                  <a:cubicBezTo>
                    <a:pt x="151" y="777"/>
                    <a:pt x="227" y="763"/>
                    <a:pt x="338" y="716"/>
                  </a:cubicBezTo>
                  <a:cubicBezTo>
                    <a:pt x="624" y="596"/>
                    <a:pt x="705" y="453"/>
                    <a:pt x="705" y="453"/>
                  </a:cubicBezTo>
                  <a:cubicBezTo>
                    <a:pt x="705" y="453"/>
                    <a:pt x="646" y="1"/>
                    <a:pt x="508" y="1"/>
                  </a:cubicBezTo>
                  <a:close/>
                </a:path>
              </a:pathLst>
            </a:custGeom>
            <a:solidFill>
              <a:srgbClr val="291D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48"/>
            <p:cNvSpPr/>
            <p:nvPr/>
          </p:nvSpPr>
          <p:spPr>
            <a:xfrm>
              <a:off x="1997000" y="944325"/>
              <a:ext cx="31600" cy="43950"/>
            </a:xfrm>
            <a:custGeom>
              <a:avLst/>
              <a:gdLst/>
              <a:ahLst/>
              <a:cxnLst/>
              <a:rect l="l" t="t" r="r" b="b"/>
              <a:pathLst>
                <a:path w="1264" h="1758" extrusionOk="0">
                  <a:moveTo>
                    <a:pt x="1038" y="0"/>
                  </a:moveTo>
                  <a:lnTo>
                    <a:pt x="478" y="21"/>
                  </a:lnTo>
                  <a:cubicBezTo>
                    <a:pt x="478" y="21"/>
                    <a:pt x="484" y="482"/>
                    <a:pt x="478" y="601"/>
                  </a:cubicBezTo>
                  <a:cubicBezTo>
                    <a:pt x="472" y="721"/>
                    <a:pt x="302" y="1175"/>
                    <a:pt x="236" y="1388"/>
                  </a:cubicBezTo>
                  <a:cubicBezTo>
                    <a:pt x="169" y="1600"/>
                    <a:pt x="0" y="1607"/>
                    <a:pt x="0" y="1607"/>
                  </a:cubicBezTo>
                  <a:cubicBezTo>
                    <a:pt x="0" y="1607"/>
                    <a:pt x="219" y="1758"/>
                    <a:pt x="379" y="1758"/>
                  </a:cubicBezTo>
                  <a:cubicBezTo>
                    <a:pt x="396" y="1758"/>
                    <a:pt x="412" y="1756"/>
                    <a:pt x="428" y="1752"/>
                  </a:cubicBezTo>
                  <a:cubicBezTo>
                    <a:pt x="588" y="1714"/>
                    <a:pt x="577" y="1479"/>
                    <a:pt x="751" y="1245"/>
                  </a:cubicBezTo>
                  <a:cubicBezTo>
                    <a:pt x="924" y="1013"/>
                    <a:pt x="1264" y="964"/>
                    <a:pt x="1264" y="964"/>
                  </a:cubicBezTo>
                  <a:cubicBezTo>
                    <a:pt x="1264" y="964"/>
                    <a:pt x="1254" y="853"/>
                    <a:pt x="1139" y="693"/>
                  </a:cubicBezTo>
                  <a:cubicBezTo>
                    <a:pt x="1025" y="531"/>
                    <a:pt x="1032" y="302"/>
                    <a:pt x="1038" y="0"/>
                  </a:cubicBez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48"/>
            <p:cNvSpPr/>
            <p:nvPr/>
          </p:nvSpPr>
          <p:spPr>
            <a:xfrm>
              <a:off x="1987650" y="963575"/>
              <a:ext cx="42925" cy="35425"/>
            </a:xfrm>
            <a:custGeom>
              <a:avLst/>
              <a:gdLst/>
              <a:ahLst/>
              <a:cxnLst/>
              <a:rect l="l" t="t" r="r" b="b"/>
              <a:pathLst>
                <a:path w="1717" h="1417" extrusionOk="0">
                  <a:moveTo>
                    <a:pt x="1433" y="1"/>
                  </a:moveTo>
                  <a:cubicBezTo>
                    <a:pt x="1427" y="1"/>
                    <a:pt x="1421" y="1"/>
                    <a:pt x="1415" y="1"/>
                  </a:cubicBezTo>
                  <a:cubicBezTo>
                    <a:pt x="1267" y="10"/>
                    <a:pt x="1040" y="175"/>
                    <a:pt x="966" y="346"/>
                  </a:cubicBezTo>
                  <a:cubicBezTo>
                    <a:pt x="890" y="518"/>
                    <a:pt x="764" y="758"/>
                    <a:pt x="669" y="812"/>
                  </a:cubicBezTo>
                  <a:cubicBezTo>
                    <a:pt x="644" y="826"/>
                    <a:pt x="615" y="831"/>
                    <a:pt x="582" y="831"/>
                  </a:cubicBezTo>
                  <a:cubicBezTo>
                    <a:pt x="487" y="831"/>
                    <a:pt x="365" y="788"/>
                    <a:pt x="257" y="787"/>
                  </a:cubicBezTo>
                  <a:cubicBezTo>
                    <a:pt x="256" y="787"/>
                    <a:pt x="255" y="787"/>
                    <a:pt x="254" y="787"/>
                  </a:cubicBezTo>
                  <a:cubicBezTo>
                    <a:pt x="110" y="787"/>
                    <a:pt x="9" y="854"/>
                    <a:pt x="0" y="959"/>
                  </a:cubicBezTo>
                  <a:lnTo>
                    <a:pt x="605" y="1245"/>
                  </a:lnTo>
                  <a:cubicBezTo>
                    <a:pt x="651" y="1267"/>
                    <a:pt x="694" y="1282"/>
                    <a:pt x="736" y="1282"/>
                  </a:cubicBezTo>
                  <a:cubicBezTo>
                    <a:pt x="821" y="1282"/>
                    <a:pt x="898" y="1219"/>
                    <a:pt x="972" y="1024"/>
                  </a:cubicBezTo>
                  <a:cubicBezTo>
                    <a:pt x="1048" y="823"/>
                    <a:pt x="1091" y="682"/>
                    <a:pt x="1140" y="682"/>
                  </a:cubicBezTo>
                  <a:cubicBezTo>
                    <a:pt x="1161" y="682"/>
                    <a:pt x="1183" y="709"/>
                    <a:pt x="1209" y="769"/>
                  </a:cubicBezTo>
                  <a:cubicBezTo>
                    <a:pt x="1296" y="965"/>
                    <a:pt x="1332" y="1408"/>
                    <a:pt x="1332" y="1408"/>
                  </a:cubicBezTo>
                  <a:cubicBezTo>
                    <a:pt x="1332" y="1408"/>
                    <a:pt x="1354" y="1416"/>
                    <a:pt x="1383" y="1416"/>
                  </a:cubicBezTo>
                  <a:cubicBezTo>
                    <a:pt x="1423" y="1416"/>
                    <a:pt x="1476" y="1402"/>
                    <a:pt x="1509" y="1335"/>
                  </a:cubicBezTo>
                  <a:cubicBezTo>
                    <a:pt x="1507" y="1205"/>
                    <a:pt x="1515" y="1076"/>
                    <a:pt x="1530" y="948"/>
                  </a:cubicBezTo>
                  <a:cubicBezTo>
                    <a:pt x="1555" y="770"/>
                    <a:pt x="1716" y="547"/>
                    <a:pt x="1704" y="332"/>
                  </a:cubicBezTo>
                  <a:cubicBezTo>
                    <a:pt x="1693" y="126"/>
                    <a:pt x="1584" y="1"/>
                    <a:pt x="1433" y="1"/>
                  </a:cubicBez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48"/>
            <p:cNvSpPr/>
            <p:nvPr/>
          </p:nvSpPr>
          <p:spPr>
            <a:xfrm>
              <a:off x="2000550" y="880075"/>
              <a:ext cx="32000" cy="81100"/>
            </a:xfrm>
            <a:custGeom>
              <a:avLst/>
              <a:gdLst/>
              <a:ahLst/>
              <a:cxnLst/>
              <a:rect l="l" t="t" r="r" b="b"/>
              <a:pathLst>
                <a:path w="1280" h="3244" extrusionOk="0">
                  <a:moveTo>
                    <a:pt x="1" y="0"/>
                  </a:moveTo>
                  <a:lnTo>
                    <a:pt x="1" y="0"/>
                  </a:lnTo>
                  <a:cubicBezTo>
                    <a:pt x="49" y="482"/>
                    <a:pt x="336" y="3170"/>
                    <a:pt x="336" y="3170"/>
                  </a:cubicBezTo>
                  <a:cubicBezTo>
                    <a:pt x="425" y="3225"/>
                    <a:pt x="521" y="3244"/>
                    <a:pt x="609" y="3244"/>
                  </a:cubicBezTo>
                  <a:cubicBezTo>
                    <a:pt x="792" y="3244"/>
                    <a:pt x="944" y="3163"/>
                    <a:pt x="944" y="3163"/>
                  </a:cubicBezTo>
                  <a:cubicBezTo>
                    <a:pt x="909" y="2534"/>
                    <a:pt x="1280" y="1151"/>
                    <a:pt x="1074" y="615"/>
                  </a:cubicBezTo>
                  <a:cubicBezTo>
                    <a:pt x="1078" y="440"/>
                    <a:pt x="908" y="87"/>
                    <a:pt x="908" y="87"/>
                  </a:cubicBezTo>
                  <a:lnTo>
                    <a:pt x="178" y="2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ACA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48"/>
            <p:cNvSpPr/>
            <p:nvPr/>
          </p:nvSpPr>
          <p:spPr>
            <a:xfrm>
              <a:off x="2059975" y="948875"/>
              <a:ext cx="5525" cy="108700"/>
            </a:xfrm>
            <a:custGeom>
              <a:avLst/>
              <a:gdLst/>
              <a:ahLst/>
              <a:cxnLst/>
              <a:rect l="l" t="t" r="r" b="b"/>
              <a:pathLst>
                <a:path w="221" h="4348" extrusionOk="0">
                  <a:moveTo>
                    <a:pt x="111" y="0"/>
                  </a:moveTo>
                  <a:cubicBezTo>
                    <a:pt x="50" y="0"/>
                    <a:pt x="1" y="50"/>
                    <a:pt x="1" y="110"/>
                  </a:cubicBezTo>
                  <a:lnTo>
                    <a:pt x="1" y="4237"/>
                  </a:lnTo>
                  <a:cubicBezTo>
                    <a:pt x="1" y="4298"/>
                    <a:pt x="50" y="4348"/>
                    <a:pt x="111" y="4348"/>
                  </a:cubicBezTo>
                  <a:cubicBezTo>
                    <a:pt x="172" y="4348"/>
                    <a:pt x="220" y="4298"/>
                    <a:pt x="220" y="4237"/>
                  </a:cubicBezTo>
                  <a:lnTo>
                    <a:pt x="220" y="110"/>
                  </a:lnTo>
                  <a:cubicBezTo>
                    <a:pt x="220" y="50"/>
                    <a:pt x="172" y="0"/>
                    <a:pt x="111" y="0"/>
                  </a:cubicBezTo>
                  <a:close/>
                </a:path>
              </a:pathLst>
            </a:custGeom>
            <a:solidFill>
              <a:srgbClr val="223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48"/>
            <p:cNvSpPr/>
            <p:nvPr/>
          </p:nvSpPr>
          <p:spPr>
            <a:xfrm>
              <a:off x="1992675" y="923050"/>
              <a:ext cx="28550" cy="95825"/>
            </a:xfrm>
            <a:custGeom>
              <a:avLst/>
              <a:gdLst/>
              <a:ahLst/>
              <a:cxnLst/>
              <a:rect l="l" t="t" r="r" b="b"/>
              <a:pathLst>
                <a:path w="1142" h="3833" extrusionOk="0">
                  <a:moveTo>
                    <a:pt x="1020" y="1"/>
                  </a:moveTo>
                  <a:cubicBezTo>
                    <a:pt x="970" y="1"/>
                    <a:pt x="924" y="35"/>
                    <a:pt x="913" y="86"/>
                  </a:cubicBezTo>
                  <a:lnTo>
                    <a:pt x="15" y="3696"/>
                  </a:lnTo>
                  <a:cubicBezTo>
                    <a:pt x="1" y="3756"/>
                    <a:pt x="37" y="3815"/>
                    <a:pt x="96" y="3830"/>
                  </a:cubicBezTo>
                  <a:cubicBezTo>
                    <a:pt x="105" y="3832"/>
                    <a:pt x="113" y="3833"/>
                    <a:pt x="123" y="3833"/>
                  </a:cubicBezTo>
                  <a:cubicBezTo>
                    <a:pt x="173" y="3833"/>
                    <a:pt x="217" y="3799"/>
                    <a:pt x="229" y="3749"/>
                  </a:cubicBezTo>
                  <a:lnTo>
                    <a:pt x="1127" y="138"/>
                  </a:lnTo>
                  <a:cubicBezTo>
                    <a:pt x="1141" y="79"/>
                    <a:pt x="1106" y="19"/>
                    <a:pt x="1046" y="4"/>
                  </a:cubicBezTo>
                  <a:cubicBezTo>
                    <a:pt x="1037" y="2"/>
                    <a:pt x="1028" y="1"/>
                    <a:pt x="1020" y="1"/>
                  </a:cubicBezTo>
                  <a:close/>
                </a:path>
              </a:pathLst>
            </a:custGeom>
            <a:solidFill>
              <a:srgbClr val="223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48"/>
            <p:cNvSpPr/>
            <p:nvPr/>
          </p:nvSpPr>
          <p:spPr>
            <a:xfrm>
              <a:off x="2104300" y="923100"/>
              <a:ext cx="28500" cy="95775"/>
            </a:xfrm>
            <a:custGeom>
              <a:avLst/>
              <a:gdLst/>
              <a:ahLst/>
              <a:cxnLst/>
              <a:rect l="l" t="t" r="r" b="b"/>
              <a:pathLst>
                <a:path w="1140" h="3831" extrusionOk="0">
                  <a:moveTo>
                    <a:pt x="121" y="0"/>
                  </a:moveTo>
                  <a:cubicBezTo>
                    <a:pt x="112" y="0"/>
                    <a:pt x="103" y="1"/>
                    <a:pt x="94" y="3"/>
                  </a:cubicBezTo>
                  <a:cubicBezTo>
                    <a:pt x="35" y="18"/>
                    <a:pt x="0" y="77"/>
                    <a:pt x="15" y="136"/>
                  </a:cubicBezTo>
                  <a:lnTo>
                    <a:pt x="911" y="3747"/>
                  </a:lnTo>
                  <a:cubicBezTo>
                    <a:pt x="923" y="3797"/>
                    <a:pt x="968" y="3831"/>
                    <a:pt x="1019" y="3831"/>
                  </a:cubicBezTo>
                  <a:cubicBezTo>
                    <a:pt x="1027" y="3831"/>
                    <a:pt x="1036" y="3830"/>
                    <a:pt x="1045" y="3828"/>
                  </a:cubicBezTo>
                  <a:cubicBezTo>
                    <a:pt x="1103" y="3813"/>
                    <a:pt x="1139" y="3754"/>
                    <a:pt x="1125" y="3694"/>
                  </a:cubicBezTo>
                  <a:lnTo>
                    <a:pt x="228" y="84"/>
                  </a:lnTo>
                  <a:cubicBezTo>
                    <a:pt x="216" y="34"/>
                    <a:pt x="171" y="0"/>
                    <a:pt x="121" y="0"/>
                  </a:cubicBezTo>
                  <a:close/>
                </a:path>
              </a:pathLst>
            </a:custGeom>
            <a:solidFill>
              <a:srgbClr val="223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48"/>
            <p:cNvSpPr/>
            <p:nvPr/>
          </p:nvSpPr>
          <p:spPr>
            <a:xfrm>
              <a:off x="1979775" y="892000"/>
              <a:ext cx="127650" cy="70150"/>
            </a:xfrm>
            <a:custGeom>
              <a:avLst/>
              <a:gdLst/>
              <a:ahLst/>
              <a:cxnLst/>
              <a:rect l="l" t="t" r="r" b="b"/>
              <a:pathLst>
                <a:path w="5106" h="2806" extrusionOk="0">
                  <a:moveTo>
                    <a:pt x="2426" y="1"/>
                  </a:moveTo>
                  <a:cubicBezTo>
                    <a:pt x="2219" y="1"/>
                    <a:pt x="2012" y="46"/>
                    <a:pt x="1854" y="137"/>
                  </a:cubicBezTo>
                  <a:lnTo>
                    <a:pt x="317" y="1024"/>
                  </a:lnTo>
                  <a:cubicBezTo>
                    <a:pt x="2" y="1206"/>
                    <a:pt x="0" y="1502"/>
                    <a:pt x="317" y="1684"/>
                  </a:cubicBezTo>
                  <a:lnTo>
                    <a:pt x="1535" y="2389"/>
                  </a:lnTo>
                  <a:cubicBezTo>
                    <a:pt x="1535" y="2389"/>
                    <a:pt x="2262" y="2806"/>
                    <a:pt x="2855" y="2806"/>
                  </a:cubicBezTo>
                  <a:cubicBezTo>
                    <a:pt x="2937" y="2806"/>
                    <a:pt x="3016" y="2798"/>
                    <a:pt x="3091" y="2780"/>
                  </a:cubicBezTo>
                  <a:cubicBezTo>
                    <a:pt x="3704" y="2629"/>
                    <a:pt x="5106" y="1355"/>
                    <a:pt x="5106" y="1355"/>
                  </a:cubicBezTo>
                  <a:lnTo>
                    <a:pt x="2996" y="137"/>
                  </a:lnTo>
                  <a:cubicBezTo>
                    <a:pt x="2839" y="46"/>
                    <a:pt x="2632" y="1"/>
                    <a:pt x="2426" y="1"/>
                  </a:cubicBez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48"/>
            <p:cNvSpPr/>
            <p:nvPr/>
          </p:nvSpPr>
          <p:spPr>
            <a:xfrm>
              <a:off x="2044150" y="737750"/>
              <a:ext cx="38525" cy="29475"/>
            </a:xfrm>
            <a:custGeom>
              <a:avLst/>
              <a:gdLst/>
              <a:ahLst/>
              <a:cxnLst/>
              <a:rect l="l" t="t" r="r" b="b"/>
              <a:pathLst>
                <a:path w="1541" h="1179" extrusionOk="0">
                  <a:moveTo>
                    <a:pt x="1540" y="239"/>
                  </a:moveTo>
                  <a:cubicBezTo>
                    <a:pt x="1540" y="239"/>
                    <a:pt x="1540" y="239"/>
                    <a:pt x="1540" y="239"/>
                  </a:cubicBezTo>
                  <a:cubicBezTo>
                    <a:pt x="1540" y="239"/>
                    <a:pt x="1540" y="239"/>
                    <a:pt x="1540" y="239"/>
                  </a:cubicBezTo>
                  <a:close/>
                  <a:moveTo>
                    <a:pt x="808" y="1"/>
                  </a:moveTo>
                  <a:cubicBezTo>
                    <a:pt x="746" y="1"/>
                    <a:pt x="686" y="6"/>
                    <a:pt x="627" y="18"/>
                  </a:cubicBezTo>
                  <a:cubicBezTo>
                    <a:pt x="434" y="58"/>
                    <a:pt x="274" y="175"/>
                    <a:pt x="150" y="325"/>
                  </a:cubicBezTo>
                  <a:cubicBezTo>
                    <a:pt x="92" y="395"/>
                    <a:pt x="0" y="613"/>
                    <a:pt x="47" y="887"/>
                  </a:cubicBezTo>
                  <a:cubicBezTo>
                    <a:pt x="70" y="1022"/>
                    <a:pt x="168" y="1154"/>
                    <a:pt x="303" y="1175"/>
                  </a:cubicBezTo>
                  <a:cubicBezTo>
                    <a:pt x="317" y="1178"/>
                    <a:pt x="331" y="1179"/>
                    <a:pt x="346" y="1179"/>
                  </a:cubicBezTo>
                  <a:cubicBezTo>
                    <a:pt x="415" y="1179"/>
                    <a:pt x="486" y="1153"/>
                    <a:pt x="547" y="1122"/>
                  </a:cubicBezTo>
                  <a:cubicBezTo>
                    <a:pt x="606" y="1092"/>
                    <a:pt x="650" y="1036"/>
                    <a:pt x="703" y="993"/>
                  </a:cubicBezTo>
                  <a:cubicBezTo>
                    <a:pt x="804" y="911"/>
                    <a:pt x="904" y="826"/>
                    <a:pt x="1002" y="739"/>
                  </a:cubicBezTo>
                  <a:cubicBezTo>
                    <a:pt x="1165" y="595"/>
                    <a:pt x="1323" y="448"/>
                    <a:pt x="1478" y="298"/>
                  </a:cubicBezTo>
                  <a:cubicBezTo>
                    <a:pt x="1483" y="295"/>
                    <a:pt x="1538" y="239"/>
                    <a:pt x="1540" y="239"/>
                  </a:cubicBezTo>
                  <a:cubicBezTo>
                    <a:pt x="1540" y="239"/>
                    <a:pt x="1540" y="239"/>
                    <a:pt x="1540" y="239"/>
                  </a:cubicBezTo>
                  <a:lnTo>
                    <a:pt x="1540" y="239"/>
                  </a:lnTo>
                  <a:cubicBezTo>
                    <a:pt x="1334" y="100"/>
                    <a:pt x="1065" y="1"/>
                    <a:pt x="808" y="1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48"/>
            <p:cNvSpPr/>
            <p:nvPr/>
          </p:nvSpPr>
          <p:spPr>
            <a:xfrm>
              <a:off x="1999475" y="862425"/>
              <a:ext cx="88600" cy="61625"/>
            </a:xfrm>
            <a:custGeom>
              <a:avLst/>
              <a:gdLst/>
              <a:ahLst/>
              <a:cxnLst/>
              <a:rect l="l" t="t" r="r" b="b"/>
              <a:pathLst>
                <a:path w="3544" h="2465" extrusionOk="0">
                  <a:moveTo>
                    <a:pt x="756" y="0"/>
                  </a:moveTo>
                  <a:cubicBezTo>
                    <a:pt x="400" y="0"/>
                    <a:pt x="0" y="260"/>
                    <a:pt x="44" y="707"/>
                  </a:cubicBezTo>
                  <a:lnTo>
                    <a:pt x="656" y="1042"/>
                  </a:lnTo>
                  <a:lnTo>
                    <a:pt x="2951" y="2435"/>
                  </a:lnTo>
                  <a:cubicBezTo>
                    <a:pt x="2988" y="2455"/>
                    <a:pt x="3023" y="2465"/>
                    <a:pt x="3056" y="2465"/>
                  </a:cubicBezTo>
                  <a:cubicBezTo>
                    <a:pt x="3465" y="2465"/>
                    <a:pt x="3543" y="1042"/>
                    <a:pt x="3543" y="1042"/>
                  </a:cubicBezTo>
                  <a:cubicBezTo>
                    <a:pt x="3543" y="1042"/>
                    <a:pt x="1320" y="163"/>
                    <a:pt x="973" y="36"/>
                  </a:cubicBezTo>
                  <a:cubicBezTo>
                    <a:pt x="906" y="12"/>
                    <a:pt x="832" y="0"/>
                    <a:pt x="756" y="0"/>
                  </a:cubicBezTo>
                  <a:close/>
                </a:path>
              </a:pathLst>
            </a:custGeom>
            <a:solidFill>
              <a:srgbClr val="AACA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48"/>
            <p:cNvSpPr/>
            <p:nvPr/>
          </p:nvSpPr>
          <p:spPr>
            <a:xfrm>
              <a:off x="1967525" y="993625"/>
              <a:ext cx="17650" cy="19450"/>
            </a:xfrm>
            <a:custGeom>
              <a:avLst/>
              <a:gdLst/>
              <a:ahLst/>
              <a:cxnLst/>
              <a:rect l="l" t="t" r="r" b="b"/>
              <a:pathLst>
                <a:path w="706" h="778" extrusionOk="0">
                  <a:moveTo>
                    <a:pt x="510" y="1"/>
                  </a:moveTo>
                  <a:cubicBezTo>
                    <a:pt x="492" y="1"/>
                    <a:pt x="474" y="8"/>
                    <a:pt x="454" y="24"/>
                  </a:cubicBezTo>
                  <a:cubicBezTo>
                    <a:pt x="278" y="168"/>
                    <a:pt x="1" y="743"/>
                    <a:pt x="1" y="743"/>
                  </a:cubicBezTo>
                  <a:cubicBezTo>
                    <a:pt x="1" y="743"/>
                    <a:pt x="20" y="777"/>
                    <a:pt x="99" y="777"/>
                  </a:cubicBezTo>
                  <a:cubicBezTo>
                    <a:pt x="151" y="777"/>
                    <a:pt x="227" y="763"/>
                    <a:pt x="340" y="715"/>
                  </a:cubicBezTo>
                  <a:cubicBezTo>
                    <a:pt x="626" y="596"/>
                    <a:pt x="705" y="453"/>
                    <a:pt x="705" y="453"/>
                  </a:cubicBezTo>
                  <a:cubicBezTo>
                    <a:pt x="705" y="453"/>
                    <a:pt x="647" y="1"/>
                    <a:pt x="510" y="1"/>
                  </a:cubicBezTo>
                  <a:close/>
                </a:path>
              </a:pathLst>
            </a:custGeom>
            <a:solidFill>
              <a:srgbClr val="291D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48"/>
            <p:cNvSpPr/>
            <p:nvPr/>
          </p:nvSpPr>
          <p:spPr>
            <a:xfrm>
              <a:off x="1959525" y="962025"/>
              <a:ext cx="31625" cy="43950"/>
            </a:xfrm>
            <a:custGeom>
              <a:avLst/>
              <a:gdLst/>
              <a:ahLst/>
              <a:cxnLst/>
              <a:rect l="l" t="t" r="r" b="b"/>
              <a:pathLst>
                <a:path w="1265" h="1758" extrusionOk="0">
                  <a:moveTo>
                    <a:pt x="1039" y="0"/>
                  </a:moveTo>
                  <a:lnTo>
                    <a:pt x="479" y="21"/>
                  </a:lnTo>
                  <a:cubicBezTo>
                    <a:pt x="479" y="21"/>
                    <a:pt x="486" y="482"/>
                    <a:pt x="479" y="601"/>
                  </a:cubicBezTo>
                  <a:cubicBezTo>
                    <a:pt x="473" y="721"/>
                    <a:pt x="302" y="1174"/>
                    <a:pt x="236" y="1387"/>
                  </a:cubicBezTo>
                  <a:cubicBezTo>
                    <a:pt x="171" y="1600"/>
                    <a:pt x="1" y="1606"/>
                    <a:pt x="1" y="1606"/>
                  </a:cubicBezTo>
                  <a:cubicBezTo>
                    <a:pt x="1" y="1606"/>
                    <a:pt x="220" y="1758"/>
                    <a:pt x="380" y="1758"/>
                  </a:cubicBezTo>
                  <a:cubicBezTo>
                    <a:pt x="397" y="1758"/>
                    <a:pt x="413" y="1756"/>
                    <a:pt x="428" y="1752"/>
                  </a:cubicBezTo>
                  <a:cubicBezTo>
                    <a:pt x="588" y="1713"/>
                    <a:pt x="579" y="1480"/>
                    <a:pt x="751" y="1246"/>
                  </a:cubicBezTo>
                  <a:cubicBezTo>
                    <a:pt x="925" y="1012"/>
                    <a:pt x="1264" y="965"/>
                    <a:pt x="1264" y="965"/>
                  </a:cubicBezTo>
                  <a:cubicBezTo>
                    <a:pt x="1264" y="965"/>
                    <a:pt x="1254" y="854"/>
                    <a:pt x="1140" y="693"/>
                  </a:cubicBezTo>
                  <a:cubicBezTo>
                    <a:pt x="1026" y="531"/>
                    <a:pt x="1034" y="301"/>
                    <a:pt x="1039" y="0"/>
                  </a:cubicBez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48"/>
            <p:cNvSpPr/>
            <p:nvPr/>
          </p:nvSpPr>
          <p:spPr>
            <a:xfrm>
              <a:off x="1950200" y="981250"/>
              <a:ext cx="42925" cy="35425"/>
            </a:xfrm>
            <a:custGeom>
              <a:avLst/>
              <a:gdLst/>
              <a:ahLst/>
              <a:cxnLst/>
              <a:rect l="l" t="t" r="r" b="b"/>
              <a:pathLst>
                <a:path w="1717" h="1417" extrusionOk="0">
                  <a:moveTo>
                    <a:pt x="1432" y="1"/>
                  </a:moveTo>
                  <a:cubicBezTo>
                    <a:pt x="1427" y="1"/>
                    <a:pt x="1421" y="1"/>
                    <a:pt x="1415" y="1"/>
                  </a:cubicBezTo>
                  <a:cubicBezTo>
                    <a:pt x="1268" y="11"/>
                    <a:pt x="1041" y="176"/>
                    <a:pt x="965" y="348"/>
                  </a:cubicBezTo>
                  <a:cubicBezTo>
                    <a:pt x="889" y="519"/>
                    <a:pt x="765" y="759"/>
                    <a:pt x="668" y="812"/>
                  </a:cubicBezTo>
                  <a:cubicBezTo>
                    <a:pt x="644" y="826"/>
                    <a:pt x="614" y="831"/>
                    <a:pt x="582" y="831"/>
                  </a:cubicBezTo>
                  <a:cubicBezTo>
                    <a:pt x="487" y="831"/>
                    <a:pt x="365" y="788"/>
                    <a:pt x="257" y="787"/>
                  </a:cubicBezTo>
                  <a:cubicBezTo>
                    <a:pt x="112" y="787"/>
                    <a:pt x="9" y="853"/>
                    <a:pt x="1" y="959"/>
                  </a:cubicBezTo>
                  <a:lnTo>
                    <a:pt x="605" y="1247"/>
                  </a:lnTo>
                  <a:cubicBezTo>
                    <a:pt x="651" y="1268"/>
                    <a:pt x="694" y="1282"/>
                    <a:pt x="735" y="1282"/>
                  </a:cubicBezTo>
                  <a:cubicBezTo>
                    <a:pt x="820" y="1282"/>
                    <a:pt x="897" y="1220"/>
                    <a:pt x="971" y="1024"/>
                  </a:cubicBezTo>
                  <a:cubicBezTo>
                    <a:pt x="1048" y="823"/>
                    <a:pt x="1091" y="682"/>
                    <a:pt x="1140" y="682"/>
                  </a:cubicBezTo>
                  <a:cubicBezTo>
                    <a:pt x="1161" y="682"/>
                    <a:pt x="1183" y="709"/>
                    <a:pt x="1210" y="769"/>
                  </a:cubicBezTo>
                  <a:cubicBezTo>
                    <a:pt x="1297" y="964"/>
                    <a:pt x="1333" y="1408"/>
                    <a:pt x="1333" y="1408"/>
                  </a:cubicBezTo>
                  <a:cubicBezTo>
                    <a:pt x="1333" y="1408"/>
                    <a:pt x="1355" y="1416"/>
                    <a:pt x="1384" y="1416"/>
                  </a:cubicBezTo>
                  <a:cubicBezTo>
                    <a:pt x="1423" y="1416"/>
                    <a:pt x="1475" y="1402"/>
                    <a:pt x="1508" y="1335"/>
                  </a:cubicBezTo>
                  <a:cubicBezTo>
                    <a:pt x="1507" y="1205"/>
                    <a:pt x="1514" y="1076"/>
                    <a:pt x="1530" y="948"/>
                  </a:cubicBezTo>
                  <a:cubicBezTo>
                    <a:pt x="1555" y="770"/>
                    <a:pt x="1717" y="547"/>
                    <a:pt x="1705" y="332"/>
                  </a:cubicBezTo>
                  <a:cubicBezTo>
                    <a:pt x="1692" y="125"/>
                    <a:pt x="1584" y="1"/>
                    <a:pt x="1432" y="1"/>
                  </a:cubicBez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48"/>
            <p:cNvSpPr/>
            <p:nvPr/>
          </p:nvSpPr>
          <p:spPr>
            <a:xfrm>
              <a:off x="1962400" y="882150"/>
              <a:ext cx="150175" cy="97275"/>
            </a:xfrm>
            <a:custGeom>
              <a:avLst/>
              <a:gdLst/>
              <a:ahLst/>
              <a:cxnLst/>
              <a:rect l="l" t="t" r="r" b="b"/>
              <a:pathLst>
                <a:path w="6007" h="3891" extrusionOk="0">
                  <a:moveTo>
                    <a:pt x="758" y="0"/>
                  </a:moveTo>
                  <a:cubicBezTo>
                    <a:pt x="402" y="0"/>
                    <a:pt x="0" y="261"/>
                    <a:pt x="45" y="707"/>
                  </a:cubicBezTo>
                  <a:cubicBezTo>
                    <a:pt x="93" y="1189"/>
                    <a:pt x="366" y="3828"/>
                    <a:pt x="366" y="3828"/>
                  </a:cubicBezTo>
                  <a:cubicBezTo>
                    <a:pt x="455" y="3874"/>
                    <a:pt x="541" y="3890"/>
                    <a:pt x="619" y="3890"/>
                  </a:cubicBezTo>
                  <a:cubicBezTo>
                    <a:pt x="822" y="3890"/>
                    <a:pt x="969" y="3778"/>
                    <a:pt x="969" y="3778"/>
                  </a:cubicBezTo>
                  <a:cubicBezTo>
                    <a:pt x="1063" y="2513"/>
                    <a:pt x="1300" y="1635"/>
                    <a:pt x="1103" y="1314"/>
                  </a:cubicBezTo>
                  <a:cubicBezTo>
                    <a:pt x="1103" y="1314"/>
                    <a:pt x="1103" y="1313"/>
                    <a:pt x="1103" y="1313"/>
                  </a:cubicBezTo>
                  <a:lnTo>
                    <a:pt x="1103" y="1313"/>
                  </a:lnTo>
                  <a:lnTo>
                    <a:pt x="2952" y="2435"/>
                  </a:lnTo>
                  <a:cubicBezTo>
                    <a:pt x="3178" y="2557"/>
                    <a:pt x="3427" y="2615"/>
                    <a:pt x="3692" y="2615"/>
                  </a:cubicBezTo>
                  <a:cubicBezTo>
                    <a:pt x="4013" y="2615"/>
                    <a:pt x="4358" y="2530"/>
                    <a:pt x="4713" y="2374"/>
                  </a:cubicBezTo>
                  <a:cubicBezTo>
                    <a:pt x="5363" y="2089"/>
                    <a:pt x="6007" y="1653"/>
                    <a:pt x="5826" y="829"/>
                  </a:cubicBezTo>
                  <a:lnTo>
                    <a:pt x="5826" y="829"/>
                  </a:lnTo>
                  <a:lnTo>
                    <a:pt x="3544" y="1042"/>
                  </a:lnTo>
                  <a:cubicBezTo>
                    <a:pt x="3544" y="1042"/>
                    <a:pt x="1320" y="163"/>
                    <a:pt x="974" y="37"/>
                  </a:cubicBezTo>
                  <a:cubicBezTo>
                    <a:pt x="907" y="12"/>
                    <a:pt x="833" y="0"/>
                    <a:pt x="758" y="0"/>
                  </a:cubicBezTo>
                  <a:close/>
                </a:path>
              </a:pathLst>
            </a:custGeom>
            <a:solidFill>
              <a:srgbClr val="C4D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48"/>
            <p:cNvSpPr/>
            <p:nvPr/>
          </p:nvSpPr>
          <p:spPr>
            <a:xfrm>
              <a:off x="2048250" y="741175"/>
              <a:ext cx="49550" cy="57025"/>
            </a:xfrm>
            <a:custGeom>
              <a:avLst/>
              <a:gdLst/>
              <a:ahLst/>
              <a:cxnLst/>
              <a:rect l="l" t="t" r="r" b="b"/>
              <a:pathLst>
                <a:path w="1982" h="2281" extrusionOk="0">
                  <a:moveTo>
                    <a:pt x="944" y="1"/>
                  </a:moveTo>
                  <a:cubicBezTo>
                    <a:pt x="473" y="1"/>
                    <a:pt x="146" y="357"/>
                    <a:pt x="74" y="825"/>
                  </a:cubicBezTo>
                  <a:cubicBezTo>
                    <a:pt x="33" y="1064"/>
                    <a:pt x="0" y="1550"/>
                    <a:pt x="166" y="1931"/>
                  </a:cubicBezTo>
                  <a:cubicBezTo>
                    <a:pt x="255" y="2134"/>
                    <a:pt x="335" y="2280"/>
                    <a:pt x="511" y="2280"/>
                  </a:cubicBezTo>
                  <a:cubicBezTo>
                    <a:pt x="521" y="2280"/>
                    <a:pt x="531" y="2280"/>
                    <a:pt x="542" y="2279"/>
                  </a:cubicBezTo>
                  <a:cubicBezTo>
                    <a:pt x="675" y="2268"/>
                    <a:pt x="1220" y="2105"/>
                    <a:pt x="1398" y="1899"/>
                  </a:cubicBezTo>
                  <a:cubicBezTo>
                    <a:pt x="1429" y="1861"/>
                    <a:pt x="1485" y="1756"/>
                    <a:pt x="1485" y="1756"/>
                  </a:cubicBezTo>
                  <a:cubicBezTo>
                    <a:pt x="1826" y="1525"/>
                    <a:pt x="1982" y="1101"/>
                    <a:pt x="1872" y="704"/>
                  </a:cubicBezTo>
                  <a:cubicBezTo>
                    <a:pt x="1761" y="306"/>
                    <a:pt x="1410" y="24"/>
                    <a:pt x="997" y="2"/>
                  </a:cubicBezTo>
                  <a:cubicBezTo>
                    <a:pt x="979" y="1"/>
                    <a:pt x="962" y="1"/>
                    <a:pt x="944" y="1"/>
                  </a:cubicBezTo>
                  <a:close/>
                </a:path>
              </a:pathLst>
            </a:custGeom>
            <a:solidFill>
              <a:srgbClr val="8A43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48"/>
            <p:cNvSpPr/>
            <p:nvPr/>
          </p:nvSpPr>
          <p:spPr>
            <a:xfrm>
              <a:off x="2058950" y="788600"/>
              <a:ext cx="41775" cy="29675"/>
            </a:xfrm>
            <a:custGeom>
              <a:avLst/>
              <a:gdLst/>
              <a:ahLst/>
              <a:cxnLst/>
              <a:rect l="l" t="t" r="r" b="b"/>
              <a:pathLst>
                <a:path w="1671" h="1187" extrusionOk="0">
                  <a:moveTo>
                    <a:pt x="970" y="1"/>
                  </a:moveTo>
                  <a:lnTo>
                    <a:pt x="295" y="256"/>
                  </a:lnTo>
                  <a:cubicBezTo>
                    <a:pt x="344" y="381"/>
                    <a:pt x="382" y="509"/>
                    <a:pt x="410" y="639"/>
                  </a:cubicBezTo>
                  <a:cubicBezTo>
                    <a:pt x="430" y="733"/>
                    <a:pt x="350" y="756"/>
                    <a:pt x="169" y="880"/>
                  </a:cubicBezTo>
                  <a:cubicBezTo>
                    <a:pt x="1" y="994"/>
                    <a:pt x="398" y="1186"/>
                    <a:pt x="701" y="1186"/>
                  </a:cubicBezTo>
                  <a:cubicBezTo>
                    <a:pt x="727" y="1186"/>
                    <a:pt x="752" y="1185"/>
                    <a:pt x="775" y="1182"/>
                  </a:cubicBezTo>
                  <a:cubicBezTo>
                    <a:pt x="1083" y="1143"/>
                    <a:pt x="1421" y="942"/>
                    <a:pt x="1507" y="738"/>
                  </a:cubicBezTo>
                  <a:cubicBezTo>
                    <a:pt x="1602" y="510"/>
                    <a:pt x="1671" y="480"/>
                    <a:pt x="1493" y="477"/>
                  </a:cubicBezTo>
                  <a:cubicBezTo>
                    <a:pt x="1470" y="477"/>
                    <a:pt x="1448" y="477"/>
                    <a:pt x="1428" y="477"/>
                  </a:cubicBezTo>
                  <a:cubicBezTo>
                    <a:pt x="1328" y="477"/>
                    <a:pt x="1257" y="480"/>
                    <a:pt x="1206" y="480"/>
                  </a:cubicBezTo>
                  <a:cubicBezTo>
                    <a:pt x="1095" y="480"/>
                    <a:pt x="1074" y="466"/>
                    <a:pt x="1051" y="382"/>
                  </a:cubicBezTo>
                  <a:cubicBezTo>
                    <a:pt x="1039" y="335"/>
                    <a:pt x="970" y="1"/>
                    <a:pt x="970" y="1"/>
                  </a:cubicBezTo>
                  <a:close/>
                </a:path>
              </a:pathLst>
            </a:custGeom>
            <a:solidFill>
              <a:srgbClr val="8A43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48"/>
            <p:cNvSpPr/>
            <p:nvPr/>
          </p:nvSpPr>
          <p:spPr>
            <a:xfrm>
              <a:off x="2053750" y="741150"/>
              <a:ext cx="42875" cy="49600"/>
            </a:xfrm>
            <a:custGeom>
              <a:avLst/>
              <a:gdLst/>
              <a:ahLst/>
              <a:cxnLst/>
              <a:rect l="l" t="t" r="r" b="b"/>
              <a:pathLst>
                <a:path w="1715" h="1984" extrusionOk="0">
                  <a:moveTo>
                    <a:pt x="724" y="0"/>
                  </a:moveTo>
                  <a:cubicBezTo>
                    <a:pt x="405" y="0"/>
                    <a:pt x="152" y="164"/>
                    <a:pt x="0" y="416"/>
                  </a:cubicBezTo>
                  <a:cubicBezTo>
                    <a:pt x="25" y="460"/>
                    <a:pt x="58" y="501"/>
                    <a:pt x="95" y="536"/>
                  </a:cubicBezTo>
                  <a:cubicBezTo>
                    <a:pt x="95" y="536"/>
                    <a:pt x="58" y="662"/>
                    <a:pt x="140" y="745"/>
                  </a:cubicBezTo>
                  <a:cubicBezTo>
                    <a:pt x="198" y="805"/>
                    <a:pt x="218" y="892"/>
                    <a:pt x="210" y="976"/>
                  </a:cubicBezTo>
                  <a:cubicBezTo>
                    <a:pt x="198" y="1076"/>
                    <a:pt x="198" y="1177"/>
                    <a:pt x="210" y="1277"/>
                  </a:cubicBezTo>
                  <a:cubicBezTo>
                    <a:pt x="231" y="1416"/>
                    <a:pt x="364" y="1474"/>
                    <a:pt x="364" y="1474"/>
                  </a:cubicBezTo>
                  <a:cubicBezTo>
                    <a:pt x="364" y="1474"/>
                    <a:pt x="372" y="1233"/>
                    <a:pt x="447" y="1129"/>
                  </a:cubicBezTo>
                  <a:cubicBezTo>
                    <a:pt x="490" y="1069"/>
                    <a:pt x="541" y="1038"/>
                    <a:pt x="595" y="1038"/>
                  </a:cubicBezTo>
                  <a:cubicBezTo>
                    <a:pt x="651" y="1038"/>
                    <a:pt x="711" y="1072"/>
                    <a:pt x="770" y="1141"/>
                  </a:cubicBezTo>
                  <a:cubicBezTo>
                    <a:pt x="844" y="1228"/>
                    <a:pt x="836" y="1450"/>
                    <a:pt x="754" y="1563"/>
                  </a:cubicBezTo>
                  <a:cubicBezTo>
                    <a:pt x="695" y="1644"/>
                    <a:pt x="639" y="1666"/>
                    <a:pt x="594" y="1666"/>
                  </a:cubicBezTo>
                  <a:cubicBezTo>
                    <a:pt x="540" y="1666"/>
                    <a:pt x="503" y="1633"/>
                    <a:pt x="503" y="1633"/>
                  </a:cubicBezTo>
                  <a:lnTo>
                    <a:pt x="503" y="1633"/>
                  </a:lnTo>
                  <a:cubicBezTo>
                    <a:pt x="491" y="1690"/>
                    <a:pt x="512" y="1918"/>
                    <a:pt x="723" y="1967"/>
                  </a:cubicBezTo>
                  <a:cubicBezTo>
                    <a:pt x="774" y="1978"/>
                    <a:pt x="825" y="1984"/>
                    <a:pt x="877" y="1984"/>
                  </a:cubicBezTo>
                  <a:cubicBezTo>
                    <a:pt x="1000" y="1984"/>
                    <a:pt x="1122" y="1953"/>
                    <a:pt x="1231" y="1891"/>
                  </a:cubicBezTo>
                  <a:cubicBezTo>
                    <a:pt x="1282" y="1860"/>
                    <a:pt x="1327" y="1824"/>
                    <a:pt x="1371" y="1784"/>
                  </a:cubicBezTo>
                  <a:cubicBezTo>
                    <a:pt x="1602" y="1552"/>
                    <a:pt x="1668" y="1330"/>
                    <a:pt x="1686" y="1019"/>
                  </a:cubicBezTo>
                  <a:cubicBezTo>
                    <a:pt x="1715" y="487"/>
                    <a:pt x="1309" y="32"/>
                    <a:pt x="777" y="2"/>
                  </a:cubicBezTo>
                  <a:cubicBezTo>
                    <a:pt x="759" y="1"/>
                    <a:pt x="741" y="0"/>
                    <a:pt x="724" y="0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48"/>
            <p:cNvSpPr/>
            <p:nvPr/>
          </p:nvSpPr>
          <p:spPr>
            <a:xfrm>
              <a:off x="2036525" y="800200"/>
              <a:ext cx="75850" cy="122775"/>
            </a:xfrm>
            <a:custGeom>
              <a:avLst/>
              <a:gdLst/>
              <a:ahLst/>
              <a:cxnLst/>
              <a:rect l="l" t="t" r="r" b="b"/>
              <a:pathLst>
                <a:path w="3034" h="4911" extrusionOk="0">
                  <a:moveTo>
                    <a:pt x="2267" y="0"/>
                  </a:moveTo>
                  <a:cubicBezTo>
                    <a:pt x="2167" y="0"/>
                    <a:pt x="2069" y="9"/>
                    <a:pt x="2026" y="12"/>
                  </a:cubicBezTo>
                  <a:cubicBezTo>
                    <a:pt x="2051" y="63"/>
                    <a:pt x="2031" y="185"/>
                    <a:pt x="1763" y="253"/>
                  </a:cubicBezTo>
                  <a:cubicBezTo>
                    <a:pt x="1660" y="279"/>
                    <a:pt x="1576" y="288"/>
                    <a:pt x="1510" y="288"/>
                  </a:cubicBezTo>
                  <a:cubicBezTo>
                    <a:pt x="1351" y="288"/>
                    <a:pt x="1289" y="236"/>
                    <a:pt x="1289" y="236"/>
                  </a:cubicBezTo>
                  <a:cubicBezTo>
                    <a:pt x="1289" y="236"/>
                    <a:pt x="941" y="427"/>
                    <a:pt x="726" y="635"/>
                  </a:cubicBezTo>
                  <a:cubicBezTo>
                    <a:pt x="173" y="1168"/>
                    <a:pt x="0" y="1818"/>
                    <a:pt x="605" y="2068"/>
                  </a:cubicBezTo>
                  <a:cubicBezTo>
                    <a:pt x="641" y="2340"/>
                    <a:pt x="706" y="2562"/>
                    <a:pt x="718" y="2720"/>
                  </a:cubicBezTo>
                  <a:cubicBezTo>
                    <a:pt x="684" y="3202"/>
                    <a:pt x="477" y="3416"/>
                    <a:pt x="321" y="4448"/>
                  </a:cubicBezTo>
                  <a:cubicBezTo>
                    <a:pt x="474" y="4775"/>
                    <a:pt x="941" y="4911"/>
                    <a:pt x="1400" y="4911"/>
                  </a:cubicBezTo>
                  <a:cubicBezTo>
                    <a:pt x="1505" y="4911"/>
                    <a:pt x="1609" y="4904"/>
                    <a:pt x="1709" y="4890"/>
                  </a:cubicBezTo>
                  <a:cubicBezTo>
                    <a:pt x="2209" y="4823"/>
                    <a:pt x="2722" y="4615"/>
                    <a:pt x="3034" y="4066"/>
                  </a:cubicBezTo>
                  <a:cubicBezTo>
                    <a:pt x="2891" y="3491"/>
                    <a:pt x="2796" y="3183"/>
                    <a:pt x="2757" y="3007"/>
                  </a:cubicBezTo>
                  <a:cubicBezTo>
                    <a:pt x="2652" y="2545"/>
                    <a:pt x="2585" y="2078"/>
                    <a:pt x="2585" y="2078"/>
                  </a:cubicBezTo>
                  <a:cubicBezTo>
                    <a:pt x="2731" y="1552"/>
                    <a:pt x="2814" y="1179"/>
                    <a:pt x="2764" y="674"/>
                  </a:cubicBezTo>
                  <a:cubicBezTo>
                    <a:pt x="2725" y="283"/>
                    <a:pt x="2682" y="127"/>
                    <a:pt x="2476" y="23"/>
                  </a:cubicBezTo>
                  <a:cubicBezTo>
                    <a:pt x="2422" y="6"/>
                    <a:pt x="2344" y="0"/>
                    <a:pt x="2267" y="0"/>
                  </a:cubicBezTo>
                  <a:close/>
                </a:path>
              </a:pathLst>
            </a:custGeom>
            <a:solidFill>
              <a:srgbClr val="E97E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48"/>
            <p:cNvSpPr/>
            <p:nvPr/>
          </p:nvSpPr>
          <p:spPr>
            <a:xfrm>
              <a:off x="2051625" y="846050"/>
              <a:ext cx="51600" cy="14675"/>
            </a:xfrm>
            <a:custGeom>
              <a:avLst/>
              <a:gdLst/>
              <a:ahLst/>
              <a:cxnLst/>
              <a:rect l="l" t="t" r="r" b="b"/>
              <a:pathLst>
                <a:path w="2064" h="587" extrusionOk="0">
                  <a:moveTo>
                    <a:pt x="2046" y="0"/>
                  </a:moveTo>
                  <a:lnTo>
                    <a:pt x="2046" y="0"/>
                  </a:lnTo>
                  <a:cubicBezTo>
                    <a:pt x="1491" y="279"/>
                    <a:pt x="1026" y="357"/>
                    <a:pt x="682" y="357"/>
                  </a:cubicBezTo>
                  <a:cubicBezTo>
                    <a:pt x="246" y="357"/>
                    <a:pt x="1" y="233"/>
                    <a:pt x="1" y="233"/>
                  </a:cubicBezTo>
                  <a:lnTo>
                    <a:pt x="1" y="233"/>
                  </a:lnTo>
                  <a:lnTo>
                    <a:pt x="49" y="451"/>
                  </a:lnTo>
                  <a:cubicBezTo>
                    <a:pt x="313" y="550"/>
                    <a:pt x="565" y="587"/>
                    <a:pt x="794" y="587"/>
                  </a:cubicBezTo>
                  <a:cubicBezTo>
                    <a:pt x="1492" y="587"/>
                    <a:pt x="1982" y="241"/>
                    <a:pt x="1982" y="241"/>
                  </a:cubicBezTo>
                  <a:cubicBezTo>
                    <a:pt x="2064" y="93"/>
                    <a:pt x="2046" y="0"/>
                    <a:pt x="2046" y="0"/>
                  </a:cubicBezTo>
                  <a:close/>
                </a:path>
              </a:pathLst>
            </a:custGeom>
            <a:solidFill>
              <a:srgbClr val="F5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48"/>
            <p:cNvSpPr/>
            <p:nvPr/>
          </p:nvSpPr>
          <p:spPr>
            <a:xfrm>
              <a:off x="1956200" y="812025"/>
              <a:ext cx="115700" cy="74575"/>
            </a:xfrm>
            <a:custGeom>
              <a:avLst/>
              <a:gdLst/>
              <a:ahLst/>
              <a:cxnLst/>
              <a:rect l="l" t="t" r="r" b="b"/>
              <a:pathLst>
                <a:path w="4628" h="2983" extrusionOk="0">
                  <a:moveTo>
                    <a:pt x="4242" y="0"/>
                  </a:moveTo>
                  <a:cubicBezTo>
                    <a:pt x="4117" y="0"/>
                    <a:pt x="3978" y="93"/>
                    <a:pt x="3906" y="298"/>
                  </a:cubicBezTo>
                  <a:cubicBezTo>
                    <a:pt x="3752" y="740"/>
                    <a:pt x="3754" y="1332"/>
                    <a:pt x="3387" y="1818"/>
                  </a:cubicBezTo>
                  <a:cubicBezTo>
                    <a:pt x="3218" y="2040"/>
                    <a:pt x="2924" y="2235"/>
                    <a:pt x="2428" y="2282"/>
                  </a:cubicBezTo>
                  <a:cubicBezTo>
                    <a:pt x="2132" y="2309"/>
                    <a:pt x="1887" y="2325"/>
                    <a:pt x="1705" y="2325"/>
                  </a:cubicBezTo>
                  <a:cubicBezTo>
                    <a:pt x="1582" y="2325"/>
                    <a:pt x="1487" y="2318"/>
                    <a:pt x="1426" y="2301"/>
                  </a:cubicBezTo>
                  <a:cubicBezTo>
                    <a:pt x="1287" y="2265"/>
                    <a:pt x="1235" y="2227"/>
                    <a:pt x="1112" y="2134"/>
                  </a:cubicBezTo>
                  <a:cubicBezTo>
                    <a:pt x="974" y="2028"/>
                    <a:pt x="861" y="2001"/>
                    <a:pt x="758" y="1933"/>
                  </a:cubicBezTo>
                  <a:cubicBezTo>
                    <a:pt x="696" y="1893"/>
                    <a:pt x="674" y="1873"/>
                    <a:pt x="656" y="1873"/>
                  </a:cubicBezTo>
                  <a:cubicBezTo>
                    <a:pt x="644" y="1873"/>
                    <a:pt x="634" y="1883"/>
                    <a:pt x="614" y="1902"/>
                  </a:cubicBezTo>
                  <a:cubicBezTo>
                    <a:pt x="566" y="1949"/>
                    <a:pt x="606" y="2079"/>
                    <a:pt x="694" y="2159"/>
                  </a:cubicBezTo>
                  <a:cubicBezTo>
                    <a:pt x="787" y="2242"/>
                    <a:pt x="869" y="2256"/>
                    <a:pt x="882" y="2283"/>
                  </a:cubicBezTo>
                  <a:cubicBezTo>
                    <a:pt x="887" y="2293"/>
                    <a:pt x="874" y="2298"/>
                    <a:pt x="846" y="2298"/>
                  </a:cubicBezTo>
                  <a:cubicBezTo>
                    <a:pt x="806" y="2298"/>
                    <a:pt x="736" y="2287"/>
                    <a:pt x="654" y="2266"/>
                  </a:cubicBezTo>
                  <a:cubicBezTo>
                    <a:pt x="464" y="2218"/>
                    <a:pt x="363" y="2126"/>
                    <a:pt x="269" y="2086"/>
                  </a:cubicBezTo>
                  <a:cubicBezTo>
                    <a:pt x="249" y="2077"/>
                    <a:pt x="231" y="2074"/>
                    <a:pt x="216" y="2074"/>
                  </a:cubicBezTo>
                  <a:cubicBezTo>
                    <a:pt x="156" y="2074"/>
                    <a:pt x="142" y="2136"/>
                    <a:pt x="160" y="2171"/>
                  </a:cubicBezTo>
                  <a:cubicBezTo>
                    <a:pt x="183" y="2213"/>
                    <a:pt x="222" y="2278"/>
                    <a:pt x="359" y="2364"/>
                  </a:cubicBezTo>
                  <a:cubicBezTo>
                    <a:pt x="460" y="2424"/>
                    <a:pt x="565" y="2476"/>
                    <a:pt x="673" y="2521"/>
                  </a:cubicBezTo>
                  <a:cubicBezTo>
                    <a:pt x="580" y="2512"/>
                    <a:pt x="490" y="2493"/>
                    <a:pt x="402" y="2463"/>
                  </a:cubicBezTo>
                  <a:cubicBezTo>
                    <a:pt x="235" y="2407"/>
                    <a:pt x="175" y="2365"/>
                    <a:pt x="87" y="2340"/>
                  </a:cubicBezTo>
                  <a:cubicBezTo>
                    <a:pt x="80" y="2338"/>
                    <a:pt x="75" y="2337"/>
                    <a:pt x="69" y="2337"/>
                  </a:cubicBezTo>
                  <a:cubicBezTo>
                    <a:pt x="0" y="2337"/>
                    <a:pt x="5" y="2471"/>
                    <a:pt x="81" y="2525"/>
                  </a:cubicBezTo>
                  <a:cubicBezTo>
                    <a:pt x="168" y="2585"/>
                    <a:pt x="262" y="2633"/>
                    <a:pt x="361" y="2668"/>
                  </a:cubicBezTo>
                  <a:cubicBezTo>
                    <a:pt x="472" y="2706"/>
                    <a:pt x="662" y="2755"/>
                    <a:pt x="662" y="2755"/>
                  </a:cubicBezTo>
                  <a:cubicBezTo>
                    <a:pt x="658" y="2755"/>
                    <a:pt x="654" y="2755"/>
                    <a:pt x="651" y="2755"/>
                  </a:cubicBezTo>
                  <a:cubicBezTo>
                    <a:pt x="464" y="2755"/>
                    <a:pt x="330" y="2699"/>
                    <a:pt x="246" y="2673"/>
                  </a:cubicBezTo>
                  <a:cubicBezTo>
                    <a:pt x="220" y="2664"/>
                    <a:pt x="197" y="2661"/>
                    <a:pt x="178" y="2661"/>
                  </a:cubicBezTo>
                  <a:cubicBezTo>
                    <a:pt x="135" y="2661"/>
                    <a:pt x="112" y="2681"/>
                    <a:pt x="112" y="2718"/>
                  </a:cubicBezTo>
                  <a:cubicBezTo>
                    <a:pt x="112" y="2761"/>
                    <a:pt x="164" y="2817"/>
                    <a:pt x="343" y="2896"/>
                  </a:cubicBezTo>
                  <a:cubicBezTo>
                    <a:pt x="475" y="2954"/>
                    <a:pt x="660" y="2983"/>
                    <a:pt x="840" y="2983"/>
                  </a:cubicBezTo>
                  <a:cubicBezTo>
                    <a:pt x="904" y="2983"/>
                    <a:pt x="967" y="2979"/>
                    <a:pt x="1028" y="2972"/>
                  </a:cubicBezTo>
                  <a:cubicBezTo>
                    <a:pt x="1261" y="2944"/>
                    <a:pt x="1350" y="2914"/>
                    <a:pt x="1472" y="2914"/>
                  </a:cubicBezTo>
                  <a:cubicBezTo>
                    <a:pt x="1594" y="2914"/>
                    <a:pt x="1711" y="2915"/>
                    <a:pt x="1825" y="2915"/>
                  </a:cubicBezTo>
                  <a:cubicBezTo>
                    <a:pt x="2126" y="2915"/>
                    <a:pt x="2412" y="2908"/>
                    <a:pt x="2746" y="2862"/>
                  </a:cubicBezTo>
                  <a:cubicBezTo>
                    <a:pt x="3028" y="2823"/>
                    <a:pt x="3400" y="2698"/>
                    <a:pt x="3660" y="2525"/>
                  </a:cubicBezTo>
                  <a:cubicBezTo>
                    <a:pt x="4066" y="2255"/>
                    <a:pt x="4367" y="1640"/>
                    <a:pt x="4481" y="1181"/>
                  </a:cubicBezTo>
                  <a:cubicBezTo>
                    <a:pt x="4627" y="590"/>
                    <a:pt x="4517" y="176"/>
                    <a:pt x="4411" y="70"/>
                  </a:cubicBezTo>
                  <a:cubicBezTo>
                    <a:pt x="4366" y="24"/>
                    <a:pt x="4306" y="0"/>
                    <a:pt x="4242" y="0"/>
                  </a:cubicBezTo>
                  <a:close/>
                </a:path>
              </a:pathLst>
            </a:custGeom>
            <a:solidFill>
              <a:srgbClr val="8A43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48"/>
            <p:cNvSpPr/>
            <p:nvPr/>
          </p:nvSpPr>
          <p:spPr>
            <a:xfrm>
              <a:off x="2051625" y="742425"/>
              <a:ext cx="59725" cy="109175"/>
            </a:xfrm>
            <a:custGeom>
              <a:avLst/>
              <a:gdLst/>
              <a:ahLst/>
              <a:cxnLst/>
              <a:rect l="l" t="t" r="r" b="b"/>
              <a:pathLst>
                <a:path w="2389" h="4367" extrusionOk="0">
                  <a:moveTo>
                    <a:pt x="1159" y="0"/>
                  </a:moveTo>
                  <a:lnTo>
                    <a:pt x="1024" y="645"/>
                  </a:lnTo>
                  <a:cubicBezTo>
                    <a:pt x="1024" y="645"/>
                    <a:pt x="1077" y="1367"/>
                    <a:pt x="929" y="1570"/>
                  </a:cubicBezTo>
                  <a:cubicBezTo>
                    <a:pt x="877" y="1641"/>
                    <a:pt x="820" y="1664"/>
                    <a:pt x="768" y="1664"/>
                  </a:cubicBezTo>
                  <a:cubicBezTo>
                    <a:pt x="671" y="1664"/>
                    <a:pt x="589" y="1582"/>
                    <a:pt x="589" y="1582"/>
                  </a:cubicBezTo>
                  <a:lnTo>
                    <a:pt x="589" y="1582"/>
                  </a:lnTo>
                  <a:cubicBezTo>
                    <a:pt x="589" y="1582"/>
                    <a:pt x="595" y="2293"/>
                    <a:pt x="306" y="2562"/>
                  </a:cubicBezTo>
                  <a:cubicBezTo>
                    <a:pt x="1" y="2845"/>
                    <a:pt x="1" y="3071"/>
                    <a:pt x="1" y="3071"/>
                  </a:cubicBezTo>
                  <a:cubicBezTo>
                    <a:pt x="240" y="2829"/>
                    <a:pt x="649" y="2567"/>
                    <a:pt x="649" y="2567"/>
                  </a:cubicBezTo>
                  <a:cubicBezTo>
                    <a:pt x="649" y="2567"/>
                    <a:pt x="664" y="2560"/>
                    <a:pt x="687" y="2560"/>
                  </a:cubicBezTo>
                  <a:cubicBezTo>
                    <a:pt x="778" y="2560"/>
                    <a:pt x="995" y="2672"/>
                    <a:pt x="883" y="3793"/>
                  </a:cubicBezTo>
                  <a:cubicBezTo>
                    <a:pt x="853" y="4094"/>
                    <a:pt x="1107" y="4367"/>
                    <a:pt x="1509" y="4367"/>
                  </a:cubicBezTo>
                  <a:cubicBezTo>
                    <a:pt x="1565" y="4367"/>
                    <a:pt x="1624" y="4361"/>
                    <a:pt x="1685" y="4350"/>
                  </a:cubicBezTo>
                  <a:cubicBezTo>
                    <a:pt x="2191" y="4257"/>
                    <a:pt x="2280" y="3836"/>
                    <a:pt x="2335" y="3632"/>
                  </a:cubicBezTo>
                  <a:cubicBezTo>
                    <a:pt x="2389" y="3436"/>
                    <a:pt x="2361" y="2860"/>
                    <a:pt x="2287" y="2230"/>
                  </a:cubicBezTo>
                  <a:cubicBezTo>
                    <a:pt x="2203" y="1496"/>
                    <a:pt x="2092" y="1065"/>
                    <a:pt x="1896" y="538"/>
                  </a:cubicBezTo>
                  <a:cubicBezTo>
                    <a:pt x="1701" y="11"/>
                    <a:pt x="1159" y="0"/>
                    <a:pt x="1159" y="0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48"/>
            <p:cNvSpPr/>
            <p:nvPr/>
          </p:nvSpPr>
          <p:spPr>
            <a:xfrm>
              <a:off x="2018150" y="832925"/>
              <a:ext cx="132800" cy="136750"/>
            </a:xfrm>
            <a:custGeom>
              <a:avLst/>
              <a:gdLst/>
              <a:ahLst/>
              <a:cxnLst/>
              <a:rect l="l" t="t" r="r" b="b"/>
              <a:pathLst>
                <a:path w="5312" h="5470" extrusionOk="0">
                  <a:moveTo>
                    <a:pt x="4351" y="1518"/>
                  </a:moveTo>
                  <a:lnTo>
                    <a:pt x="4351" y="1518"/>
                  </a:lnTo>
                  <a:cubicBezTo>
                    <a:pt x="4355" y="1548"/>
                    <a:pt x="4354" y="1577"/>
                    <a:pt x="4349" y="1606"/>
                  </a:cubicBezTo>
                  <a:lnTo>
                    <a:pt x="4277" y="2044"/>
                  </a:lnTo>
                  <a:lnTo>
                    <a:pt x="3113" y="2717"/>
                  </a:lnTo>
                  <a:cubicBezTo>
                    <a:pt x="3124" y="2662"/>
                    <a:pt x="3133" y="2600"/>
                    <a:pt x="3144" y="2536"/>
                  </a:cubicBezTo>
                  <a:cubicBezTo>
                    <a:pt x="3182" y="2295"/>
                    <a:pt x="3471" y="1951"/>
                    <a:pt x="3785" y="1768"/>
                  </a:cubicBezTo>
                  <a:lnTo>
                    <a:pt x="4036" y="1625"/>
                  </a:lnTo>
                  <a:cubicBezTo>
                    <a:pt x="4159" y="1555"/>
                    <a:pt x="4268" y="1520"/>
                    <a:pt x="4351" y="1518"/>
                  </a:cubicBezTo>
                  <a:close/>
                  <a:moveTo>
                    <a:pt x="4894" y="0"/>
                  </a:moveTo>
                  <a:cubicBezTo>
                    <a:pt x="4780" y="0"/>
                    <a:pt x="4644" y="41"/>
                    <a:pt x="4490" y="127"/>
                  </a:cubicBezTo>
                  <a:lnTo>
                    <a:pt x="3638" y="601"/>
                  </a:lnTo>
                  <a:cubicBezTo>
                    <a:pt x="3109" y="898"/>
                    <a:pt x="2574" y="1619"/>
                    <a:pt x="2444" y="2213"/>
                  </a:cubicBezTo>
                  <a:lnTo>
                    <a:pt x="2018" y="4190"/>
                  </a:lnTo>
                  <a:cubicBezTo>
                    <a:pt x="1906" y="4697"/>
                    <a:pt x="1523" y="5038"/>
                    <a:pt x="1106" y="5038"/>
                  </a:cubicBezTo>
                  <a:cubicBezTo>
                    <a:pt x="1035" y="5038"/>
                    <a:pt x="963" y="5028"/>
                    <a:pt x="891" y="5008"/>
                  </a:cubicBezTo>
                  <a:lnTo>
                    <a:pt x="0" y="4752"/>
                  </a:lnTo>
                  <a:lnTo>
                    <a:pt x="0" y="4752"/>
                  </a:lnTo>
                  <a:cubicBezTo>
                    <a:pt x="46" y="4778"/>
                    <a:pt x="427" y="4998"/>
                    <a:pt x="891" y="5265"/>
                  </a:cubicBezTo>
                  <a:cubicBezTo>
                    <a:pt x="1127" y="5402"/>
                    <a:pt x="1440" y="5469"/>
                    <a:pt x="1760" y="5469"/>
                  </a:cubicBezTo>
                  <a:cubicBezTo>
                    <a:pt x="2107" y="5469"/>
                    <a:pt x="2463" y="5389"/>
                    <a:pt x="2737" y="5231"/>
                  </a:cubicBezTo>
                  <a:lnTo>
                    <a:pt x="3512" y="4783"/>
                  </a:lnTo>
                  <a:cubicBezTo>
                    <a:pt x="4039" y="4479"/>
                    <a:pt x="4567" y="3752"/>
                    <a:pt x="4692" y="3157"/>
                  </a:cubicBezTo>
                  <a:lnTo>
                    <a:pt x="5223" y="667"/>
                  </a:lnTo>
                  <a:cubicBezTo>
                    <a:pt x="5312" y="244"/>
                    <a:pt x="5172" y="0"/>
                    <a:pt x="4894" y="0"/>
                  </a:cubicBezTo>
                  <a:close/>
                </a:path>
              </a:pathLst>
            </a:custGeom>
            <a:solidFill>
              <a:srgbClr val="FFD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48"/>
            <p:cNvSpPr/>
            <p:nvPr/>
          </p:nvSpPr>
          <p:spPr>
            <a:xfrm>
              <a:off x="2094925" y="870875"/>
              <a:ext cx="37200" cy="36425"/>
            </a:xfrm>
            <a:custGeom>
              <a:avLst/>
              <a:gdLst/>
              <a:ahLst/>
              <a:cxnLst/>
              <a:rect l="l" t="t" r="r" b="b"/>
              <a:pathLst>
                <a:path w="1488" h="1457" extrusionOk="0">
                  <a:moveTo>
                    <a:pt x="1303" y="0"/>
                  </a:moveTo>
                  <a:cubicBezTo>
                    <a:pt x="1296" y="0"/>
                    <a:pt x="1288" y="1"/>
                    <a:pt x="1280" y="1"/>
                  </a:cubicBezTo>
                  <a:cubicBezTo>
                    <a:pt x="1284" y="30"/>
                    <a:pt x="1283" y="59"/>
                    <a:pt x="1278" y="88"/>
                  </a:cubicBezTo>
                  <a:lnTo>
                    <a:pt x="1206" y="526"/>
                  </a:lnTo>
                  <a:lnTo>
                    <a:pt x="42" y="1199"/>
                  </a:lnTo>
                  <a:cubicBezTo>
                    <a:pt x="17" y="1351"/>
                    <a:pt x="0" y="1456"/>
                    <a:pt x="0" y="1456"/>
                  </a:cubicBezTo>
                  <a:lnTo>
                    <a:pt x="1393" y="652"/>
                  </a:lnTo>
                  <a:lnTo>
                    <a:pt x="1465" y="214"/>
                  </a:lnTo>
                  <a:cubicBezTo>
                    <a:pt x="1488" y="75"/>
                    <a:pt x="1423" y="0"/>
                    <a:pt x="1303" y="0"/>
                  </a:cubicBez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48"/>
            <p:cNvSpPr/>
            <p:nvPr/>
          </p:nvSpPr>
          <p:spPr>
            <a:xfrm>
              <a:off x="2003825" y="968225"/>
              <a:ext cx="117850" cy="38200"/>
            </a:xfrm>
            <a:custGeom>
              <a:avLst/>
              <a:gdLst/>
              <a:ahLst/>
              <a:cxnLst/>
              <a:rect l="l" t="t" r="r" b="b"/>
              <a:pathLst>
                <a:path w="4714" h="1528" extrusionOk="0">
                  <a:moveTo>
                    <a:pt x="126" y="1"/>
                  </a:moveTo>
                  <a:cubicBezTo>
                    <a:pt x="88" y="1"/>
                    <a:pt x="51" y="20"/>
                    <a:pt x="30" y="55"/>
                  </a:cubicBezTo>
                  <a:cubicBezTo>
                    <a:pt x="0" y="108"/>
                    <a:pt x="18" y="175"/>
                    <a:pt x="70" y="205"/>
                  </a:cubicBezTo>
                  <a:lnTo>
                    <a:pt x="2357" y="1527"/>
                  </a:lnTo>
                  <a:lnTo>
                    <a:pt x="4646" y="205"/>
                  </a:lnTo>
                  <a:cubicBezTo>
                    <a:pt x="4696" y="175"/>
                    <a:pt x="4713" y="108"/>
                    <a:pt x="4683" y="57"/>
                  </a:cubicBezTo>
                  <a:cubicBezTo>
                    <a:pt x="4662" y="22"/>
                    <a:pt x="4626" y="2"/>
                    <a:pt x="4588" y="2"/>
                  </a:cubicBezTo>
                  <a:cubicBezTo>
                    <a:pt x="4570" y="2"/>
                    <a:pt x="4552" y="6"/>
                    <a:pt x="4536" y="16"/>
                  </a:cubicBezTo>
                  <a:lnTo>
                    <a:pt x="2357" y="1273"/>
                  </a:lnTo>
                  <a:lnTo>
                    <a:pt x="180" y="16"/>
                  </a:lnTo>
                  <a:cubicBezTo>
                    <a:pt x="163" y="6"/>
                    <a:pt x="144" y="1"/>
                    <a:pt x="126" y="1"/>
                  </a:cubicBezTo>
                  <a:close/>
                </a:path>
              </a:pathLst>
            </a:custGeom>
            <a:solidFill>
              <a:srgbClr val="223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48"/>
            <p:cNvSpPr/>
            <p:nvPr/>
          </p:nvSpPr>
          <p:spPr>
            <a:xfrm>
              <a:off x="2165875" y="1084800"/>
              <a:ext cx="60350" cy="26100"/>
            </a:xfrm>
            <a:custGeom>
              <a:avLst/>
              <a:gdLst/>
              <a:ahLst/>
              <a:cxnLst/>
              <a:rect l="l" t="t" r="r" b="b"/>
              <a:pathLst>
                <a:path w="2414" h="1044" extrusionOk="0">
                  <a:moveTo>
                    <a:pt x="2278" y="0"/>
                  </a:moveTo>
                  <a:lnTo>
                    <a:pt x="1581" y="35"/>
                  </a:lnTo>
                  <a:cubicBezTo>
                    <a:pt x="1418" y="233"/>
                    <a:pt x="753" y="203"/>
                    <a:pt x="239" y="280"/>
                  </a:cubicBezTo>
                  <a:cubicBezTo>
                    <a:pt x="222" y="282"/>
                    <a:pt x="206" y="286"/>
                    <a:pt x="192" y="295"/>
                  </a:cubicBezTo>
                  <a:cubicBezTo>
                    <a:pt x="0" y="413"/>
                    <a:pt x="262" y="726"/>
                    <a:pt x="415" y="791"/>
                  </a:cubicBezTo>
                  <a:cubicBezTo>
                    <a:pt x="531" y="840"/>
                    <a:pt x="653" y="874"/>
                    <a:pt x="778" y="893"/>
                  </a:cubicBezTo>
                  <a:cubicBezTo>
                    <a:pt x="922" y="915"/>
                    <a:pt x="1037" y="904"/>
                    <a:pt x="1181" y="913"/>
                  </a:cubicBezTo>
                  <a:cubicBezTo>
                    <a:pt x="1302" y="920"/>
                    <a:pt x="1476" y="922"/>
                    <a:pt x="1592" y="958"/>
                  </a:cubicBezTo>
                  <a:cubicBezTo>
                    <a:pt x="1678" y="986"/>
                    <a:pt x="1756" y="1007"/>
                    <a:pt x="1872" y="1033"/>
                  </a:cubicBezTo>
                  <a:cubicBezTo>
                    <a:pt x="1901" y="1040"/>
                    <a:pt x="1933" y="1043"/>
                    <a:pt x="1965" y="1043"/>
                  </a:cubicBezTo>
                  <a:cubicBezTo>
                    <a:pt x="2111" y="1043"/>
                    <a:pt x="2279" y="981"/>
                    <a:pt x="2361" y="876"/>
                  </a:cubicBezTo>
                  <a:cubicBezTo>
                    <a:pt x="2388" y="846"/>
                    <a:pt x="2406" y="808"/>
                    <a:pt x="2412" y="768"/>
                  </a:cubicBezTo>
                  <a:cubicBezTo>
                    <a:pt x="2413" y="739"/>
                    <a:pt x="2410" y="710"/>
                    <a:pt x="2402" y="682"/>
                  </a:cubicBezTo>
                  <a:cubicBezTo>
                    <a:pt x="2390" y="631"/>
                    <a:pt x="2256" y="2"/>
                    <a:pt x="2278" y="0"/>
                  </a:cubicBez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48"/>
            <p:cNvSpPr/>
            <p:nvPr/>
          </p:nvSpPr>
          <p:spPr>
            <a:xfrm>
              <a:off x="2199025" y="998000"/>
              <a:ext cx="26925" cy="90450"/>
            </a:xfrm>
            <a:custGeom>
              <a:avLst/>
              <a:gdLst/>
              <a:ahLst/>
              <a:cxnLst/>
              <a:rect l="l" t="t" r="r" b="b"/>
              <a:pathLst>
                <a:path w="1077" h="3618" extrusionOk="0">
                  <a:moveTo>
                    <a:pt x="0" y="1"/>
                  </a:moveTo>
                  <a:cubicBezTo>
                    <a:pt x="47" y="475"/>
                    <a:pt x="255" y="3507"/>
                    <a:pt x="255" y="3507"/>
                  </a:cubicBezTo>
                  <a:cubicBezTo>
                    <a:pt x="349" y="3589"/>
                    <a:pt x="451" y="3617"/>
                    <a:pt x="547" y="3617"/>
                  </a:cubicBezTo>
                  <a:cubicBezTo>
                    <a:pt x="763" y="3617"/>
                    <a:pt x="950" y="3476"/>
                    <a:pt x="950" y="3476"/>
                  </a:cubicBezTo>
                  <a:cubicBezTo>
                    <a:pt x="950" y="3476"/>
                    <a:pt x="1069" y="912"/>
                    <a:pt x="1073" y="739"/>
                  </a:cubicBezTo>
                  <a:cubicBezTo>
                    <a:pt x="1076" y="567"/>
                    <a:pt x="892" y="87"/>
                    <a:pt x="892" y="87"/>
                  </a:cubicBezTo>
                  <a:lnTo>
                    <a:pt x="602" y="330"/>
                  </a:lnTo>
                  <a:lnTo>
                    <a:pt x="602" y="33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F89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48"/>
            <p:cNvSpPr/>
            <p:nvPr/>
          </p:nvSpPr>
          <p:spPr>
            <a:xfrm>
              <a:off x="2260975" y="1064950"/>
              <a:ext cx="5550" cy="108675"/>
            </a:xfrm>
            <a:custGeom>
              <a:avLst/>
              <a:gdLst/>
              <a:ahLst/>
              <a:cxnLst/>
              <a:rect l="l" t="t" r="r" b="b"/>
              <a:pathLst>
                <a:path w="222" h="4347" extrusionOk="0">
                  <a:moveTo>
                    <a:pt x="112" y="0"/>
                  </a:moveTo>
                  <a:cubicBezTo>
                    <a:pt x="50" y="0"/>
                    <a:pt x="1" y="50"/>
                    <a:pt x="1" y="110"/>
                  </a:cubicBezTo>
                  <a:lnTo>
                    <a:pt x="1" y="4237"/>
                  </a:lnTo>
                  <a:cubicBezTo>
                    <a:pt x="1" y="4297"/>
                    <a:pt x="50" y="4347"/>
                    <a:pt x="112" y="4347"/>
                  </a:cubicBezTo>
                  <a:cubicBezTo>
                    <a:pt x="172" y="4347"/>
                    <a:pt x="221" y="4297"/>
                    <a:pt x="221" y="4237"/>
                  </a:cubicBezTo>
                  <a:lnTo>
                    <a:pt x="221" y="110"/>
                  </a:lnTo>
                  <a:cubicBezTo>
                    <a:pt x="221" y="50"/>
                    <a:pt x="172" y="0"/>
                    <a:pt x="112" y="0"/>
                  </a:cubicBezTo>
                  <a:close/>
                </a:path>
              </a:pathLst>
            </a:custGeom>
            <a:solidFill>
              <a:srgbClr val="223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48"/>
            <p:cNvSpPr/>
            <p:nvPr/>
          </p:nvSpPr>
          <p:spPr>
            <a:xfrm>
              <a:off x="2193700" y="1039100"/>
              <a:ext cx="28550" cy="95850"/>
            </a:xfrm>
            <a:custGeom>
              <a:avLst/>
              <a:gdLst/>
              <a:ahLst/>
              <a:cxnLst/>
              <a:rect l="l" t="t" r="r" b="b"/>
              <a:pathLst>
                <a:path w="1142" h="3834" extrusionOk="0">
                  <a:moveTo>
                    <a:pt x="1018" y="0"/>
                  </a:moveTo>
                  <a:cubicBezTo>
                    <a:pt x="968" y="0"/>
                    <a:pt x="923" y="35"/>
                    <a:pt x="912" y="86"/>
                  </a:cubicBezTo>
                  <a:lnTo>
                    <a:pt x="15" y="3697"/>
                  </a:lnTo>
                  <a:cubicBezTo>
                    <a:pt x="1" y="3755"/>
                    <a:pt x="36" y="3816"/>
                    <a:pt x="95" y="3830"/>
                  </a:cubicBezTo>
                  <a:cubicBezTo>
                    <a:pt x="103" y="3833"/>
                    <a:pt x="113" y="3834"/>
                    <a:pt x="121" y="3834"/>
                  </a:cubicBezTo>
                  <a:cubicBezTo>
                    <a:pt x="172" y="3834"/>
                    <a:pt x="216" y="3799"/>
                    <a:pt x="229" y="3749"/>
                  </a:cubicBezTo>
                  <a:lnTo>
                    <a:pt x="1125" y="139"/>
                  </a:lnTo>
                  <a:cubicBezTo>
                    <a:pt x="1141" y="80"/>
                    <a:pt x="1105" y="18"/>
                    <a:pt x="1046" y="4"/>
                  </a:cubicBezTo>
                  <a:cubicBezTo>
                    <a:pt x="1036" y="2"/>
                    <a:pt x="1027" y="0"/>
                    <a:pt x="1018" y="0"/>
                  </a:cubicBezTo>
                  <a:close/>
                </a:path>
              </a:pathLst>
            </a:custGeom>
            <a:solidFill>
              <a:srgbClr val="223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48"/>
            <p:cNvSpPr/>
            <p:nvPr/>
          </p:nvSpPr>
          <p:spPr>
            <a:xfrm>
              <a:off x="2305300" y="1039150"/>
              <a:ext cx="28500" cy="95800"/>
            </a:xfrm>
            <a:custGeom>
              <a:avLst/>
              <a:gdLst/>
              <a:ahLst/>
              <a:cxnLst/>
              <a:rect l="l" t="t" r="r" b="b"/>
              <a:pathLst>
                <a:path w="1140" h="3832" extrusionOk="0">
                  <a:moveTo>
                    <a:pt x="123" y="1"/>
                  </a:moveTo>
                  <a:cubicBezTo>
                    <a:pt x="114" y="1"/>
                    <a:pt x="105" y="2"/>
                    <a:pt x="95" y="4"/>
                  </a:cubicBezTo>
                  <a:cubicBezTo>
                    <a:pt x="36" y="19"/>
                    <a:pt x="0" y="78"/>
                    <a:pt x="15" y="137"/>
                  </a:cubicBezTo>
                  <a:lnTo>
                    <a:pt x="911" y="3747"/>
                  </a:lnTo>
                  <a:cubicBezTo>
                    <a:pt x="923" y="3797"/>
                    <a:pt x="968" y="3832"/>
                    <a:pt x="1018" y="3832"/>
                  </a:cubicBezTo>
                  <a:cubicBezTo>
                    <a:pt x="1027" y="3832"/>
                    <a:pt x="1035" y="3831"/>
                    <a:pt x="1045" y="3828"/>
                  </a:cubicBezTo>
                  <a:cubicBezTo>
                    <a:pt x="1104" y="3814"/>
                    <a:pt x="1139" y="3753"/>
                    <a:pt x="1125" y="3695"/>
                  </a:cubicBezTo>
                  <a:lnTo>
                    <a:pt x="228" y="84"/>
                  </a:lnTo>
                  <a:cubicBezTo>
                    <a:pt x="216" y="34"/>
                    <a:pt x="172" y="1"/>
                    <a:pt x="123" y="1"/>
                  </a:cubicBezTo>
                  <a:close/>
                </a:path>
              </a:pathLst>
            </a:custGeom>
            <a:solidFill>
              <a:srgbClr val="223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48"/>
            <p:cNvSpPr/>
            <p:nvPr/>
          </p:nvSpPr>
          <p:spPr>
            <a:xfrm>
              <a:off x="2180800" y="1008050"/>
              <a:ext cx="127625" cy="70150"/>
            </a:xfrm>
            <a:custGeom>
              <a:avLst/>
              <a:gdLst/>
              <a:ahLst/>
              <a:cxnLst/>
              <a:rect l="l" t="t" r="r" b="b"/>
              <a:pathLst>
                <a:path w="5105" h="2806" extrusionOk="0">
                  <a:moveTo>
                    <a:pt x="2424" y="0"/>
                  </a:moveTo>
                  <a:cubicBezTo>
                    <a:pt x="2218" y="0"/>
                    <a:pt x="2011" y="46"/>
                    <a:pt x="1853" y="137"/>
                  </a:cubicBezTo>
                  <a:lnTo>
                    <a:pt x="315" y="1024"/>
                  </a:lnTo>
                  <a:cubicBezTo>
                    <a:pt x="0" y="1207"/>
                    <a:pt x="0" y="1503"/>
                    <a:pt x="315" y="1685"/>
                  </a:cubicBezTo>
                  <a:lnTo>
                    <a:pt x="1534" y="2389"/>
                  </a:lnTo>
                  <a:cubicBezTo>
                    <a:pt x="1534" y="2389"/>
                    <a:pt x="2262" y="2806"/>
                    <a:pt x="2855" y="2806"/>
                  </a:cubicBezTo>
                  <a:cubicBezTo>
                    <a:pt x="2937" y="2806"/>
                    <a:pt x="3016" y="2798"/>
                    <a:pt x="3091" y="2780"/>
                  </a:cubicBezTo>
                  <a:cubicBezTo>
                    <a:pt x="3703" y="2630"/>
                    <a:pt x="5104" y="1355"/>
                    <a:pt x="5104" y="1355"/>
                  </a:cubicBezTo>
                  <a:lnTo>
                    <a:pt x="2996" y="137"/>
                  </a:lnTo>
                  <a:cubicBezTo>
                    <a:pt x="2838" y="46"/>
                    <a:pt x="2631" y="0"/>
                    <a:pt x="2424" y="0"/>
                  </a:cubicBez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48"/>
            <p:cNvSpPr/>
            <p:nvPr/>
          </p:nvSpPr>
          <p:spPr>
            <a:xfrm>
              <a:off x="2258250" y="905550"/>
              <a:ext cx="39125" cy="30650"/>
            </a:xfrm>
            <a:custGeom>
              <a:avLst/>
              <a:gdLst/>
              <a:ahLst/>
              <a:cxnLst/>
              <a:rect l="l" t="t" r="r" b="b"/>
              <a:pathLst>
                <a:path w="1565" h="1226" extrusionOk="0">
                  <a:moveTo>
                    <a:pt x="960" y="1"/>
                  </a:moveTo>
                  <a:lnTo>
                    <a:pt x="237" y="434"/>
                  </a:lnTo>
                  <a:cubicBezTo>
                    <a:pt x="237" y="434"/>
                    <a:pt x="278" y="577"/>
                    <a:pt x="306" y="669"/>
                  </a:cubicBezTo>
                  <a:cubicBezTo>
                    <a:pt x="334" y="762"/>
                    <a:pt x="332" y="812"/>
                    <a:pt x="155" y="945"/>
                  </a:cubicBezTo>
                  <a:cubicBezTo>
                    <a:pt x="0" y="1063"/>
                    <a:pt x="364" y="1225"/>
                    <a:pt x="662" y="1225"/>
                  </a:cubicBezTo>
                  <a:cubicBezTo>
                    <a:pt x="702" y="1225"/>
                    <a:pt x="741" y="1222"/>
                    <a:pt x="778" y="1216"/>
                  </a:cubicBezTo>
                  <a:cubicBezTo>
                    <a:pt x="1082" y="1161"/>
                    <a:pt x="1409" y="942"/>
                    <a:pt x="1484" y="734"/>
                  </a:cubicBezTo>
                  <a:cubicBezTo>
                    <a:pt x="1564" y="511"/>
                    <a:pt x="1539" y="272"/>
                    <a:pt x="1417" y="272"/>
                  </a:cubicBezTo>
                  <a:cubicBezTo>
                    <a:pt x="1413" y="272"/>
                    <a:pt x="1408" y="273"/>
                    <a:pt x="1403" y="273"/>
                  </a:cubicBezTo>
                  <a:cubicBezTo>
                    <a:pt x="1270" y="293"/>
                    <a:pt x="1160" y="325"/>
                    <a:pt x="1094" y="325"/>
                  </a:cubicBezTo>
                  <a:cubicBezTo>
                    <a:pt x="1064" y="325"/>
                    <a:pt x="1043" y="318"/>
                    <a:pt x="1034" y="301"/>
                  </a:cubicBezTo>
                  <a:cubicBezTo>
                    <a:pt x="1011" y="258"/>
                    <a:pt x="960" y="1"/>
                    <a:pt x="960" y="1"/>
                  </a:cubicBezTo>
                  <a:close/>
                </a:path>
              </a:pathLst>
            </a:custGeom>
            <a:solidFill>
              <a:srgbClr val="8A43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48"/>
            <p:cNvSpPr/>
            <p:nvPr/>
          </p:nvSpPr>
          <p:spPr>
            <a:xfrm>
              <a:off x="2197900" y="980600"/>
              <a:ext cx="90200" cy="60725"/>
            </a:xfrm>
            <a:custGeom>
              <a:avLst/>
              <a:gdLst/>
              <a:ahLst/>
              <a:cxnLst/>
              <a:rect l="l" t="t" r="r" b="b"/>
              <a:pathLst>
                <a:path w="3608" h="2429" extrusionOk="0">
                  <a:moveTo>
                    <a:pt x="745" y="0"/>
                  </a:moveTo>
                  <a:cubicBezTo>
                    <a:pt x="395" y="0"/>
                    <a:pt x="0" y="256"/>
                    <a:pt x="44" y="697"/>
                  </a:cubicBezTo>
                  <a:lnTo>
                    <a:pt x="646" y="1026"/>
                  </a:lnTo>
                  <a:lnTo>
                    <a:pt x="3024" y="2399"/>
                  </a:lnTo>
                  <a:cubicBezTo>
                    <a:pt x="3061" y="2419"/>
                    <a:pt x="3096" y="2428"/>
                    <a:pt x="3128" y="2428"/>
                  </a:cubicBezTo>
                  <a:cubicBezTo>
                    <a:pt x="3530" y="2428"/>
                    <a:pt x="3607" y="1026"/>
                    <a:pt x="3607" y="1026"/>
                  </a:cubicBezTo>
                  <a:cubicBezTo>
                    <a:pt x="3607" y="1026"/>
                    <a:pt x="1300" y="161"/>
                    <a:pt x="959" y="36"/>
                  </a:cubicBezTo>
                  <a:cubicBezTo>
                    <a:pt x="893" y="12"/>
                    <a:pt x="820" y="0"/>
                    <a:pt x="745" y="0"/>
                  </a:cubicBezTo>
                  <a:close/>
                </a:path>
              </a:pathLst>
            </a:custGeom>
            <a:solidFill>
              <a:srgbClr val="6F89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48"/>
            <p:cNvSpPr/>
            <p:nvPr/>
          </p:nvSpPr>
          <p:spPr>
            <a:xfrm>
              <a:off x="2128575" y="1103600"/>
              <a:ext cx="59325" cy="26050"/>
            </a:xfrm>
            <a:custGeom>
              <a:avLst/>
              <a:gdLst/>
              <a:ahLst/>
              <a:cxnLst/>
              <a:rect l="l" t="t" r="r" b="b"/>
              <a:pathLst>
                <a:path w="2373" h="1042" extrusionOk="0">
                  <a:moveTo>
                    <a:pt x="2307" y="30"/>
                  </a:moveTo>
                  <a:lnTo>
                    <a:pt x="2307" y="30"/>
                  </a:lnTo>
                  <a:cubicBezTo>
                    <a:pt x="2307" y="30"/>
                    <a:pt x="2307" y="30"/>
                    <a:pt x="2307" y="30"/>
                  </a:cubicBezTo>
                  <a:close/>
                  <a:moveTo>
                    <a:pt x="1608" y="0"/>
                  </a:moveTo>
                  <a:cubicBezTo>
                    <a:pt x="1508" y="101"/>
                    <a:pt x="1261" y="118"/>
                    <a:pt x="971" y="118"/>
                  </a:cubicBezTo>
                  <a:cubicBezTo>
                    <a:pt x="829" y="118"/>
                    <a:pt x="677" y="114"/>
                    <a:pt x="527" y="114"/>
                  </a:cubicBezTo>
                  <a:cubicBezTo>
                    <a:pt x="433" y="114"/>
                    <a:pt x="340" y="116"/>
                    <a:pt x="250" y="121"/>
                  </a:cubicBezTo>
                  <a:cubicBezTo>
                    <a:pt x="235" y="121"/>
                    <a:pt x="218" y="124"/>
                    <a:pt x="202" y="132"/>
                  </a:cubicBezTo>
                  <a:cubicBezTo>
                    <a:pt x="1" y="232"/>
                    <a:pt x="232" y="567"/>
                    <a:pt x="378" y="646"/>
                  </a:cubicBezTo>
                  <a:cubicBezTo>
                    <a:pt x="491" y="706"/>
                    <a:pt x="609" y="751"/>
                    <a:pt x="732" y="781"/>
                  </a:cubicBezTo>
                  <a:cubicBezTo>
                    <a:pt x="873" y="816"/>
                    <a:pt x="988" y="815"/>
                    <a:pt x="1131" y="838"/>
                  </a:cubicBezTo>
                  <a:cubicBezTo>
                    <a:pt x="1251" y="856"/>
                    <a:pt x="1425" y="874"/>
                    <a:pt x="1536" y="920"/>
                  </a:cubicBezTo>
                  <a:cubicBezTo>
                    <a:pt x="1620" y="956"/>
                    <a:pt x="1695" y="984"/>
                    <a:pt x="1807" y="1021"/>
                  </a:cubicBezTo>
                  <a:cubicBezTo>
                    <a:pt x="1849" y="1034"/>
                    <a:pt x="1898" y="1041"/>
                    <a:pt x="1948" y="1041"/>
                  </a:cubicBezTo>
                  <a:cubicBezTo>
                    <a:pt x="2081" y="1041"/>
                    <a:pt x="2227" y="995"/>
                    <a:pt x="2309" y="909"/>
                  </a:cubicBezTo>
                  <a:cubicBezTo>
                    <a:pt x="2339" y="881"/>
                    <a:pt x="2360" y="846"/>
                    <a:pt x="2369" y="806"/>
                  </a:cubicBezTo>
                  <a:cubicBezTo>
                    <a:pt x="2373" y="777"/>
                    <a:pt x="2373" y="748"/>
                    <a:pt x="2368" y="720"/>
                  </a:cubicBezTo>
                  <a:cubicBezTo>
                    <a:pt x="2361" y="669"/>
                    <a:pt x="2286" y="30"/>
                    <a:pt x="2306" y="30"/>
                  </a:cubicBezTo>
                  <a:lnTo>
                    <a:pt x="2306" y="30"/>
                  </a:lnTo>
                  <a:cubicBezTo>
                    <a:pt x="2307" y="30"/>
                    <a:pt x="2307" y="30"/>
                    <a:pt x="2307" y="30"/>
                  </a:cubicBezTo>
                  <a:lnTo>
                    <a:pt x="2307" y="30"/>
                  </a:lnTo>
                  <a:lnTo>
                    <a:pt x="1608" y="0"/>
                  </a:ln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48"/>
            <p:cNvSpPr/>
            <p:nvPr/>
          </p:nvSpPr>
          <p:spPr>
            <a:xfrm>
              <a:off x="2161400" y="1000050"/>
              <a:ext cx="148850" cy="106700"/>
            </a:xfrm>
            <a:custGeom>
              <a:avLst/>
              <a:gdLst/>
              <a:ahLst/>
              <a:cxnLst/>
              <a:rect l="l" t="t" r="r" b="b"/>
              <a:pathLst>
                <a:path w="5954" h="4268" extrusionOk="0">
                  <a:moveTo>
                    <a:pt x="746" y="0"/>
                  </a:moveTo>
                  <a:cubicBezTo>
                    <a:pt x="396" y="0"/>
                    <a:pt x="0" y="256"/>
                    <a:pt x="44" y="696"/>
                  </a:cubicBezTo>
                  <a:cubicBezTo>
                    <a:pt x="91" y="1171"/>
                    <a:pt x="296" y="4142"/>
                    <a:pt x="296" y="4142"/>
                  </a:cubicBezTo>
                  <a:cubicBezTo>
                    <a:pt x="405" y="4237"/>
                    <a:pt x="527" y="4268"/>
                    <a:pt x="637" y="4268"/>
                  </a:cubicBezTo>
                  <a:cubicBezTo>
                    <a:pt x="833" y="4268"/>
                    <a:pt x="995" y="4171"/>
                    <a:pt x="995" y="4171"/>
                  </a:cubicBezTo>
                  <a:cubicBezTo>
                    <a:pt x="995" y="4171"/>
                    <a:pt x="1114" y="1607"/>
                    <a:pt x="1118" y="1434"/>
                  </a:cubicBezTo>
                  <a:cubicBezTo>
                    <a:pt x="1119" y="1397"/>
                    <a:pt x="1110" y="1345"/>
                    <a:pt x="1097" y="1286"/>
                  </a:cubicBezTo>
                  <a:lnTo>
                    <a:pt x="1097" y="1286"/>
                  </a:lnTo>
                  <a:lnTo>
                    <a:pt x="3024" y="2399"/>
                  </a:lnTo>
                  <a:cubicBezTo>
                    <a:pt x="3247" y="2518"/>
                    <a:pt x="3493" y="2575"/>
                    <a:pt x="3754" y="2575"/>
                  </a:cubicBezTo>
                  <a:cubicBezTo>
                    <a:pt x="4070" y="2575"/>
                    <a:pt x="4409" y="2492"/>
                    <a:pt x="4759" y="2338"/>
                  </a:cubicBezTo>
                  <a:cubicBezTo>
                    <a:pt x="5399" y="2057"/>
                    <a:pt x="5954" y="1690"/>
                    <a:pt x="5898" y="832"/>
                  </a:cubicBezTo>
                  <a:lnTo>
                    <a:pt x="5898" y="832"/>
                  </a:lnTo>
                  <a:lnTo>
                    <a:pt x="3608" y="1025"/>
                  </a:lnTo>
                  <a:cubicBezTo>
                    <a:pt x="3608" y="1025"/>
                    <a:pt x="1301" y="160"/>
                    <a:pt x="959" y="36"/>
                  </a:cubicBezTo>
                  <a:cubicBezTo>
                    <a:pt x="893" y="12"/>
                    <a:pt x="820" y="0"/>
                    <a:pt x="746" y="0"/>
                  </a:cubicBezTo>
                  <a:close/>
                </a:path>
              </a:pathLst>
            </a:custGeom>
            <a:solidFill>
              <a:srgbClr val="7FA8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48"/>
            <p:cNvSpPr/>
            <p:nvPr/>
          </p:nvSpPr>
          <p:spPr>
            <a:xfrm>
              <a:off x="2245175" y="859375"/>
              <a:ext cx="49400" cy="57475"/>
            </a:xfrm>
            <a:custGeom>
              <a:avLst/>
              <a:gdLst/>
              <a:ahLst/>
              <a:cxnLst/>
              <a:rect l="l" t="t" r="r" b="b"/>
              <a:pathLst>
                <a:path w="1976" h="2299" extrusionOk="0">
                  <a:moveTo>
                    <a:pt x="931" y="0"/>
                  </a:moveTo>
                  <a:cubicBezTo>
                    <a:pt x="433" y="0"/>
                    <a:pt x="105" y="383"/>
                    <a:pt x="56" y="869"/>
                  </a:cubicBezTo>
                  <a:cubicBezTo>
                    <a:pt x="27" y="1110"/>
                    <a:pt x="0" y="1621"/>
                    <a:pt x="185" y="1992"/>
                  </a:cubicBezTo>
                  <a:cubicBezTo>
                    <a:pt x="290" y="2202"/>
                    <a:pt x="401" y="2280"/>
                    <a:pt x="599" y="2298"/>
                  </a:cubicBezTo>
                  <a:cubicBezTo>
                    <a:pt x="605" y="2298"/>
                    <a:pt x="613" y="2299"/>
                    <a:pt x="621" y="2299"/>
                  </a:cubicBezTo>
                  <a:cubicBezTo>
                    <a:pt x="798" y="2299"/>
                    <a:pt x="1288" y="2148"/>
                    <a:pt x="1447" y="1942"/>
                  </a:cubicBezTo>
                  <a:cubicBezTo>
                    <a:pt x="1476" y="1903"/>
                    <a:pt x="1513" y="1726"/>
                    <a:pt x="1513" y="1726"/>
                  </a:cubicBezTo>
                  <a:cubicBezTo>
                    <a:pt x="1842" y="1477"/>
                    <a:pt x="1976" y="1046"/>
                    <a:pt x="1845" y="656"/>
                  </a:cubicBezTo>
                  <a:cubicBezTo>
                    <a:pt x="1714" y="265"/>
                    <a:pt x="1348" y="0"/>
                    <a:pt x="935" y="0"/>
                  </a:cubicBezTo>
                  <a:cubicBezTo>
                    <a:pt x="934" y="0"/>
                    <a:pt x="932" y="0"/>
                    <a:pt x="931" y="0"/>
                  </a:cubicBezTo>
                  <a:close/>
                </a:path>
              </a:pathLst>
            </a:custGeom>
            <a:solidFill>
              <a:srgbClr val="8A43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48"/>
            <p:cNvSpPr/>
            <p:nvPr/>
          </p:nvSpPr>
          <p:spPr>
            <a:xfrm>
              <a:off x="2237325" y="856575"/>
              <a:ext cx="56950" cy="58050"/>
            </a:xfrm>
            <a:custGeom>
              <a:avLst/>
              <a:gdLst/>
              <a:ahLst/>
              <a:cxnLst/>
              <a:rect l="l" t="t" r="r" b="b"/>
              <a:pathLst>
                <a:path w="2278" h="2322" extrusionOk="0">
                  <a:moveTo>
                    <a:pt x="1218" y="0"/>
                  </a:moveTo>
                  <a:cubicBezTo>
                    <a:pt x="921" y="0"/>
                    <a:pt x="602" y="66"/>
                    <a:pt x="402" y="66"/>
                  </a:cubicBezTo>
                  <a:cubicBezTo>
                    <a:pt x="352" y="66"/>
                    <a:pt x="310" y="62"/>
                    <a:pt x="277" y="52"/>
                  </a:cubicBezTo>
                  <a:cubicBezTo>
                    <a:pt x="223" y="35"/>
                    <a:pt x="181" y="27"/>
                    <a:pt x="149" y="27"/>
                  </a:cubicBezTo>
                  <a:cubicBezTo>
                    <a:pt x="0" y="27"/>
                    <a:pt x="69" y="197"/>
                    <a:pt x="186" y="408"/>
                  </a:cubicBezTo>
                  <a:cubicBezTo>
                    <a:pt x="271" y="560"/>
                    <a:pt x="424" y="661"/>
                    <a:pt x="597" y="679"/>
                  </a:cubicBezTo>
                  <a:cubicBezTo>
                    <a:pt x="597" y="679"/>
                    <a:pt x="565" y="806"/>
                    <a:pt x="652" y="886"/>
                  </a:cubicBezTo>
                  <a:cubicBezTo>
                    <a:pt x="714" y="942"/>
                    <a:pt x="738" y="1029"/>
                    <a:pt x="734" y="1113"/>
                  </a:cubicBezTo>
                  <a:cubicBezTo>
                    <a:pt x="727" y="1214"/>
                    <a:pt x="732" y="1314"/>
                    <a:pt x="749" y="1414"/>
                  </a:cubicBezTo>
                  <a:cubicBezTo>
                    <a:pt x="776" y="1552"/>
                    <a:pt x="913" y="1603"/>
                    <a:pt x="913" y="1603"/>
                  </a:cubicBezTo>
                  <a:cubicBezTo>
                    <a:pt x="913" y="1603"/>
                    <a:pt x="910" y="1388"/>
                    <a:pt x="953" y="1267"/>
                  </a:cubicBezTo>
                  <a:cubicBezTo>
                    <a:pt x="975" y="1200"/>
                    <a:pt x="1047" y="1156"/>
                    <a:pt x="1122" y="1156"/>
                  </a:cubicBezTo>
                  <a:cubicBezTo>
                    <a:pt x="1181" y="1156"/>
                    <a:pt x="1241" y="1184"/>
                    <a:pt x="1281" y="1251"/>
                  </a:cubicBezTo>
                  <a:cubicBezTo>
                    <a:pt x="1369" y="1403"/>
                    <a:pt x="1330" y="1507"/>
                    <a:pt x="1300" y="1644"/>
                  </a:cubicBezTo>
                  <a:cubicBezTo>
                    <a:pt x="1270" y="1780"/>
                    <a:pt x="1140" y="1741"/>
                    <a:pt x="1102" y="1776"/>
                  </a:cubicBezTo>
                  <a:cubicBezTo>
                    <a:pt x="1076" y="1802"/>
                    <a:pt x="1078" y="1921"/>
                    <a:pt x="1158" y="2003"/>
                  </a:cubicBezTo>
                  <a:cubicBezTo>
                    <a:pt x="1158" y="2004"/>
                    <a:pt x="1158" y="2004"/>
                    <a:pt x="1158" y="2006"/>
                  </a:cubicBezTo>
                  <a:cubicBezTo>
                    <a:pt x="1192" y="2118"/>
                    <a:pt x="1320" y="2321"/>
                    <a:pt x="1488" y="2321"/>
                  </a:cubicBezTo>
                  <a:cubicBezTo>
                    <a:pt x="1500" y="2321"/>
                    <a:pt x="1512" y="2320"/>
                    <a:pt x="1525" y="2318"/>
                  </a:cubicBezTo>
                  <a:cubicBezTo>
                    <a:pt x="1642" y="2295"/>
                    <a:pt x="1750" y="2244"/>
                    <a:pt x="1844" y="2172"/>
                  </a:cubicBezTo>
                  <a:cubicBezTo>
                    <a:pt x="1844" y="2172"/>
                    <a:pt x="1906" y="2022"/>
                    <a:pt x="2092" y="1694"/>
                  </a:cubicBezTo>
                  <a:cubicBezTo>
                    <a:pt x="2277" y="1365"/>
                    <a:pt x="2277" y="1122"/>
                    <a:pt x="2209" y="794"/>
                  </a:cubicBezTo>
                  <a:cubicBezTo>
                    <a:pt x="2140" y="466"/>
                    <a:pt x="1917" y="384"/>
                    <a:pt x="1917" y="384"/>
                  </a:cubicBezTo>
                  <a:cubicBezTo>
                    <a:pt x="1823" y="75"/>
                    <a:pt x="1533" y="0"/>
                    <a:pt x="1218" y="0"/>
                  </a:cubicBez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48"/>
            <p:cNvSpPr/>
            <p:nvPr/>
          </p:nvSpPr>
          <p:spPr>
            <a:xfrm>
              <a:off x="2241825" y="912100"/>
              <a:ext cx="71550" cy="131025"/>
            </a:xfrm>
            <a:custGeom>
              <a:avLst/>
              <a:gdLst/>
              <a:ahLst/>
              <a:cxnLst/>
              <a:rect l="l" t="t" r="r" b="b"/>
              <a:pathLst>
                <a:path w="2862" h="5241" extrusionOk="0">
                  <a:moveTo>
                    <a:pt x="2107" y="1"/>
                  </a:moveTo>
                  <a:cubicBezTo>
                    <a:pt x="2073" y="1"/>
                    <a:pt x="2038" y="4"/>
                    <a:pt x="2003" y="9"/>
                  </a:cubicBezTo>
                  <a:cubicBezTo>
                    <a:pt x="1933" y="19"/>
                    <a:pt x="1863" y="33"/>
                    <a:pt x="1796" y="55"/>
                  </a:cubicBezTo>
                  <a:cubicBezTo>
                    <a:pt x="1818" y="125"/>
                    <a:pt x="1757" y="241"/>
                    <a:pt x="1505" y="375"/>
                  </a:cubicBezTo>
                  <a:cubicBezTo>
                    <a:pt x="1234" y="519"/>
                    <a:pt x="1050" y="534"/>
                    <a:pt x="986" y="534"/>
                  </a:cubicBezTo>
                  <a:cubicBezTo>
                    <a:pt x="970" y="534"/>
                    <a:pt x="962" y="533"/>
                    <a:pt x="962" y="533"/>
                  </a:cubicBezTo>
                  <a:cubicBezTo>
                    <a:pt x="962" y="533"/>
                    <a:pt x="559" y="751"/>
                    <a:pt x="383" y="874"/>
                  </a:cubicBezTo>
                  <a:cubicBezTo>
                    <a:pt x="162" y="1029"/>
                    <a:pt x="64" y="1475"/>
                    <a:pt x="34" y="2230"/>
                  </a:cubicBezTo>
                  <a:cubicBezTo>
                    <a:pt x="8" y="2898"/>
                    <a:pt x="0" y="3957"/>
                    <a:pt x="10" y="4519"/>
                  </a:cubicBezTo>
                  <a:cubicBezTo>
                    <a:pt x="15" y="4776"/>
                    <a:pt x="163" y="5009"/>
                    <a:pt x="395" y="5121"/>
                  </a:cubicBezTo>
                  <a:cubicBezTo>
                    <a:pt x="534" y="5187"/>
                    <a:pt x="702" y="5241"/>
                    <a:pt x="888" y="5241"/>
                  </a:cubicBezTo>
                  <a:cubicBezTo>
                    <a:pt x="914" y="5241"/>
                    <a:pt x="940" y="5239"/>
                    <a:pt x="967" y="5237"/>
                  </a:cubicBezTo>
                  <a:cubicBezTo>
                    <a:pt x="1495" y="5194"/>
                    <a:pt x="2465" y="4712"/>
                    <a:pt x="2680" y="4350"/>
                  </a:cubicBezTo>
                  <a:cubicBezTo>
                    <a:pt x="2674" y="3585"/>
                    <a:pt x="2610" y="3121"/>
                    <a:pt x="2637" y="2664"/>
                  </a:cubicBezTo>
                  <a:cubicBezTo>
                    <a:pt x="2685" y="1856"/>
                    <a:pt x="2861" y="1217"/>
                    <a:pt x="2638" y="570"/>
                  </a:cubicBezTo>
                  <a:cubicBezTo>
                    <a:pt x="2476" y="95"/>
                    <a:pt x="2291" y="1"/>
                    <a:pt x="2107" y="1"/>
                  </a:cubicBezTo>
                  <a:close/>
                </a:path>
              </a:pathLst>
            </a:custGeom>
            <a:solidFill>
              <a:srgbClr val="F5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48"/>
            <p:cNvSpPr/>
            <p:nvPr/>
          </p:nvSpPr>
          <p:spPr>
            <a:xfrm>
              <a:off x="2264425" y="912975"/>
              <a:ext cx="25300" cy="13400"/>
            </a:xfrm>
            <a:custGeom>
              <a:avLst/>
              <a:gdLst/>
              <a:ahLst/>
              <a:cxnLst/>
              <a:rect l="l" t="t" r="r" b="b"/>
              <a:pathLst>
                <a:path w="1012" h="536" extrusionOk="0">
                  <a:moveTo>
                    <a:pt x="962" y="0"/>
                  </a:moveTo>
                  <a:lnTo>
                    <a:pt x="831" y="27"/>
                  </a:lnTo>
                  <a:cubicBezTo>
                    <a:pt x="840" y="93"/>
                    <a:pt x="712" y="235"/>
                    <a:pt x="473" y="350"/>
                  </a:cubicBezTo>
                  <a:cubicBezTo>
                    <a:pt x="331" y="419"/>
                    <a:pt x="208" y="432"/>
                    <a:pt x="136" y="432"/>
                  </a:cubicBezTo>
                  <a:cubicBezTo>
                    <a:pt x="95" y="432"/>
                    <a:pt x="71" y="428"/>
                    <a:pt x="71" y="428"/>
                  </a:cubicBezTo>
                  <a:lnTo>
                    <a:pt x="0" y="529"/>
                  </a:lnTo>
                  <a:cubicBezTo>
                    <a:pt x="0" y="529"/>
                    <a:pt x="30" y="535"/>
                    <a:pt x="98" y="535"/>
                  </a:cubicBezTo>
                  <a:cubicBezTo>
                    <a:pt x="133" y="535"/>
                    <a:pt x="177" y="534"/>
                    <a:pt x="232" y="529"/>
                  </a:cubicBezTo>
                  <a:cubicBezTo>
                    <a:pt x="397" y="513"/>
                    <a:pt x="653" y="414"/>
                    <a:pt x="831" y="255"/>
                  </a:cubicBezTo>
                  <a:cubicBezTo>
                    <a:pt x="1011" y="95"/>
                    <a:pt x="962" y="1"/>
                    <a:pt x="962" y="0"/>
                  </a:cubicBezTo>
                  <a:close/>
                </a:path>
              </a:pathLst>
            </a:custGeom>
            <a:solidFill>
              <a:srgbClr val="E97E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48"/>
            <p:cNvSpPr/>
            <p:nvPr/>
          </p:nvSpPr>
          <p:spPr>
            <a:xfrm>
              <a:off x="2146800" y="935225"/>
              <a:ext cx="115700" cy="74575"/>
            </a:xfrm>
            <a:custGeom>
              <a:avLst/>
              <a:gdLst/>
              <a:ahLst/>
              <a:cxnLst/>
              <a:rect l="l" t="t" r="r" b="b"/>
              <a:pathLst>
                <a:path w="4628" h="2983" extrusionOk="0">
                  <a:moveTo>
                    <a:pt x="4241" y="1"/>
                  </a:moveTo>
                  <a:cubicBezTo>
                    <a:pt x="4116" y="1"/>
                    <a:pt x="3977" y="94"/>
                    <a:pt x="3906" y="299"/>
                  </a:cubicBezTo>
                  <a:cubicBezTo>
                    <a:pt x="3752" y="739"/>
                    <a:pt x="3753" y="1332"/>
                    <a:pt x="3386" y="1818"/>
                  </a:cubicBezTo>
                  <a:cubicBezTo>
                    <a:pt x="3219" y="2040"/>
                    <a:pt x="2925" y="2236"/>
                    <a:pt x="2427" y="2281"/>
                  </a:cubicBezTo>
                  <a:cubicBezTo>
                    <a:pt x="2131" y="2310"/>
                    <a:pt x="1886" y="2326"/>
                    <a:pt x="1704" y="2326"/>
                  </a:cubicBezTo>
                  <a:cubicBezTo>
                    <a:pt x="1581" y="2326"/>
                    <a:pt x="1487" y="2318"/>
                    <a:pt x="1426" y="2302"/>
                  </a:cubicBezTo>
                  <a:cubicBezTo>
                    <a:pt x="1287" y="2265"/>
                    <a:pt x="1235" y="2228"/>
                    <a:pt x="1113" y="2134"/>
                  </a:cubicBezTo>
                  <a:cubicBezTo>
                    <a:pt x="974" y="2028"/>
                    <a:pt x="861" y="2000"/>
                    <a:pt x="757" y="1933"/>
                  </a:cubicBezTo>
                  <a:cubicBezTo>
                    <a:pt x="696" y="1894"/>
                    <a:pt x="674" y="1874"/>
                    <a:pt x="656" y="1874"/>
                  </a:cubicBezTo>
                  <a:cubicBezTo>
                    <a:pt x="643" y="1874"/>
                    <a:pt x="633" y="1883"/>
                    <a:pt x="613" y="1903"/>
                  </a:cubicBezTo>
                  <a:cubicBezTo>
                    <a:pt x="565" y="1948"/>
                    <a:pt x="605" y="2080"/>
                    <a:pt x="693" y="2158"/>
                  </a:cubicBezTo>
                  <a:cubicBezTo>
                    <a:pt x="786" y="2242"/>
                    <a:pt x="869" y="2257"/>
                    <a:pt x="883" y="2283"/>
                  </a:cubicBezTo>
                  <a:cubicBezTo>
                    <a:pt x="888" y="2293"/>
                    <a:pt x="874" y="2298"/>
                    <a:pt x="846" y="2298"/>
                  </a:cubicBezTo>
                  <a:cubicBezTo>
                    <a:pt x="805" y="2298"/>
                    <a:pt x="736" y="2288"/>
                    <a:pt x="654" y="2267"/>
                  </a:cubicBezTo>
                  <a:cubicBezTo>
                    <a:pt x="464" y="2218"/>
                    <a:pt x="362" y="2127"/>
                    <a:pt x="270" y="2086"/>
                  </a:cubicBezTo>
                  <a:cubicBezTo>
                    <a:pt x="249" y="2077"/>
                    <a:pt x="231" y="2073"/>
                    <a:pt x="216" y="2073"/>
                  </a:cubicBezTo>
                  <a:cubicBezTo>
                    <a:pt x="156" y="2073"/>
                    <a:pt x="141" y="2136"/>
                    <a:pt x="160" y="2170"/>
                  </a:cubicBezTo>
                  <a:cubicBezTo>
                    <a:pt x="183" y="2214"/>
                    <a:pt x="221" y="2278"/>
                    <a:pt x="359" y="2365"/>
                  </a:cubicBezTo>
                  <a:cubicBezTo>
                    <a:pt x="459" y="2425"/>
                    <a:pt x="564" y="2477"/>
                    <a:pt x="673" y="2520"/>
                  </a:cubicBezTo>
                  <a:cubicBezTo>
                    <a:pt x="580" y="2512"/>
                    <a:pt x="489" y="2493"/>
                    <a:pt x="401" y="2462"/>
                  </a:cubicBezTo>
                  <a:cubicBezTo>
                    <a:pt x="235" y="2407"/>
                    <a:pt x="174" y="2365"/>
                    <a:pt x="87" y="2341"/>
                  </a:cubicBezTo>
                  <a:cubicBezTo>
                    <a:pt x="81" y="2339"/>
                    <a:pt x="75" y="2338"/>
                    <a:pt x="69" y="2338"/>
                  </a:cubicBezTo>
                  <a:cubicBezTo>
                    <a:pt x="1" y="2338"/>
                    <a:pt x="4" y="2471"/>
                    <a:pt x="80" y="2525"/>
                  </a:cubicBezTo>
                  <a:cubicBezTo>
                    <a:pt x="167" y="2586"/>
                    <a:pt x="261" y="2633"/>
                    <a:pt x="361" y="2668"/>
                  </a:cubicBezTo>
                  <a:cubicBezTo>
                    <a:pt x="472" y="2706"/>
                    <a:pt x="663" y="2754"/>
                    <a:pt x="663" y="2754"/>
                  </a:cubicBezTo>
                  <a:cubicBezTo>
                    <a:pt x="657" y="2755"/>
                    <a:pt x="651" y="2755"/>
                    <a:pt x="646" y="2755"/>
                  </a:cubicBezTo>
                  <a:cubicBezTo>
                    <a:pt x="462" y="2755"/>
                    <a:pt x="329" y="2699"/>
                    <a:pt x="245" y="2674"/>
                  </a:cubicBezTo>
                  <a:cubicBezTo>
                    <a:pt x="219" y="2665"/>
                    <a:pt x="196" y="2661"/>
                    <a:pt x="176" y="2661"/>
                  </a:cubicBezTo>
                  <a:cubicBezTo>
                    <a:pt x="134" y="2661"/>
                    <a:pt x="112" y="2681"/>
                    <a:pt x="112" y="2718"/>
                  </a:cubicBezTo>
                  <a:cubicBezTo>
                    <a:pt x="112" y="2761"/>
                    <a:pt x="163" y="2818"/>
                    <a:pt x="343" y="2897"/>
                  </a:cubicBezTo>
                  <a:cubicBezTo>
                    <a:pt x="474" y="2954"/>
                    <a:pt x="657" y="2983"/>
                    <a:pt x="837" y="2983"/>
                  </a:cubicBezTo>
                  <a:cubicBezTo>
                    <a:pt x="902" y="2983"/>
                    <a:pt x="967" y="2979"/>
                    <a:pt x="1029" y="2972"/>
                  </a:cubicBezTo>
                  <a:cubicBezTo>
                    <a:pt x="1260" y="2945"/>
                    <a:pt x="1351" y="2915"/>
                    <a:pt x="1473" y="2915"/>
                  </a:cubicBezTo>
                  <a:cubicBezTo>
                    <a:pt x="1586" y="2915"/>
                    <a:pt x="1694" y="2916"/>
                    <a:pt x="1799" y="2916"/>
                  </a:cubicBezTo>
                  <a:cubicBezTo>
                    <a:pt x="2111" y="2916"/>
                    <a:pt x="2401" y="2910"/>
                    <a:pt x="2746" y="2862"/>
                  </a:cubicBezTo>
                  <a:cubicBezTo>
                    <a:pt x="3028" y="2823"/>
                    <a:pt x="3400" y="2698"/>
                    <a:pt x="3660" y="2525"/>
                  </a:cubicBezTo>
                  <a:cubicBezTo>
                    <a:pt x="4066" y="2256"/>
                    <a:pt x="4366" y="1641"/>
                    <a:pt x="4481" y="1182"/>
                  </a:cubicBezTo>
                  <a:cubicBezTo>
                    <a:pt x="4628" y="590"/>
                    <a:pt x="4517" y="176"/>
                    <a:pt x="4411" y="71"/>
                  </a:cubicBezTo>
                  <a:cubicBezTo>
                    <a:pt x="4365" y="25"/>
                    <a:pt x="4305" y="1"/>
                    <a:pt x="4241" y="1"/>
                  </a:cubicBezTo>
                  <a:close/>
                </a:path>
              </a:pathLst>
            </a:custGeom>
            <a:solidFill>
              <a:srgbClr val="8A43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48"/>
            <p:cNvSpPr/>
            <p:nvPr/>
          </p:nvSpPr>
          <p:spPr>
            <a:xfrm>
              <a:off x="2236575" y="934325"/>
              <a:ext cx="25250" cy="42125"/>
            </a:xfrm>
            <a:custGeom>
              <a:avLst/>
              <a:gdLst/>
              <a:ahLst/>
              <a:cxnLst/>
              <a:rect l="l" t="t" r="r" b="b"/>
              <a:pathLst>
                <a:path w="1010" h="1685" extrusionOk="0">
                  <a:moveTo>
                    <a:pt x="613" y="0"/>
                  </a:moveTo>
                  <a:cubicBezTo>
                    <a:pt x="379" y="0"/>
                    <a:pt x="293" y="269"/>
                    <a:pt x="244" y="450"/>
                  </a:cubicBezTo>
                  <a:cubicBezTo>
                    <a:pt x="191" y="649"/>
                    <a:pt x="0" y="1409"/>
                    <a:pt x="0" y="1409"/>
                  </a:cubicBezTo>
                  <a:cubicBezTo>
                    <a:pt x="292" y="1662"/>
                    <a:pt x="827" y="1684"/>
                    <a:pt x="827" y="1684"/>
                  </a:cubicBezTo>
                  <a:cubicBezTo>
                    <a:pt x="827" y="1684"/>
                    <a:pt x="939" y="1299"/>
                    <a:pt x="961" y="1127"/>
                  </a:cubicBezTo>
                  <a:cubicBezTo>
                    <a:pt x="995" y="848"/>
                    <a:pt x="1009" y="497"/>
                    <a:pt x="961" y="318"/>
                  </a:cubicBezTo>
                  <a:cubicBezTo>
                    <a:pt x="913" y="140"/>
                    <a:pt x="798" y="31"/>
                    <a:pt x="685" y="8"/>
                  </a:cubicBezTo>
                  <a:cubicBezTo>
                    <a:pt x="659" y="3"/>
                    <a:pt x="635" y="0"/>
                    <a:pt x="613" y="0"/>
                  </a:cubicBezTo>
                  <a:close/>
                </a:path>
              </a:pathLst>
            </a:custGeom>
            <a:solidFill>
              <a:srgbClr val="E97E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48"/>
            <p:cNvSpPr/>
            <p:nvPr/>
          </p:nvSpPr>
          <p:spPr>
            <a:xfrm>
              <a:off x="2219125" y="949000"/>
              <a:ext cx="132825" cy="136725"/>
            </a:xfrm>
            <a:custGeom>
              <a:avLst/>
              <a:gdLst/>
              <a:ahLst/>
              <a:cxnLst/>
              <a:rect l="l" t="t" r="r" b="b"/>
              <a:pathLst>
                <a:path w="5313" h="5469" extrusionOk="0">
                  <a:moveTo>
                    <a:pt x="4352" y="1518"/>
                  </a:moveTo>
                  <a:cubicBezTo>
                    <a:pt x="4356" y="1547"/>
                    <a:pt x="4354" y="1577"/>
                    <a:pt x="4350" y="1606"/>
                  </a:cubicBezTo>
                  <a:lnTo>
                    <a:pt x="4277" y="2043"/>
                  </a:lnTo>
                  <a:lnTo>
                    <a:pt x="3114" y="2716"/>
                  </a:lnTo>
                  <a:cubicBezTo>
                    <a:pt x="3125" y="2661"/>
                    <a:pt x="3133" y="2599"/>
                    <a:pt x="3144" y="2535"/>
                  </a:cubicBezTo>
                  <a:cubicBezTo>
                    <a:pt x="3184" y="2294"/>
                    <a:pt x="3472" y="1950"/>
                    <a:pt x="3786" y="1768"/>
                  </a:cubicBezTo>
                  <a:lnTo>
                    <a:pt x="4037" y="1624"/>
                  </a:lnTo>
                  <a:cubicBezTo>
                    <a:pt x="4160" y="1556"/>
                    <a:pt x="4269" y="1521"/>
                    <a:pt x="4352" y="1518"/>
                  </a:cubicBezTo>
                  <a:close/>
                  <a:moveTo>
                    <a:pt x="4894" y="0"/>
                  </a:moveTo>
                  <a:cubicBezTo>
                    <a:pt x="4781" y="0"/>
                    <a:pt x="4644" y="40"/>
                    <a:pt x="4491" y="126"/>
                  </a:cubicBezTo>
                  <a:lnTo>
                    <a:pt x="3639" y="601"/>
                  </a:lnTo>
                  <a:cubicBezTo>
                    <a:pt x="3109" y="898"/>
                    <a:pt x="2575" y="1619"/>
                    <a:pt x="2446" y="2213"/>
                  </a:cubicBezTo>
                  <a:lnTo>
                    <a:pt x="2018" y="4188"/>
                  </a:lnTo>
                  <a:cubicBezTo>
                    <a:pt x="1907" y="4697"/>
                    <a:pt x="1524" y="5038"/>
                    <a:pt x="1107" y="5038"/>
                  </a:cubicBezTo>
                  <a:cubicBezTo>
                    <a:pt x="1036" y="5038"/>
                    <a:pt x="964" y="5028"/>
                    <a:pt x="893" y="5008"/>
                  </a:cubicBezTo>
                  <a:lnTo>
                    <a:pt x="1" y="4751"/>
                  </a:lnTo>
                  <a:lnTo>
                    <a:pt x="1" y="4751"/>
                  </a:lnTo>
                  <a:cubicBezTo>
                    <a:pt x="48" y="4777"/>
                    <a:pt x="428" y="4998"/>
                    <a:pt x="893" y="5263"/>
                  </a:cubicBezTo>
                  <a:cubicBezTo>
                    <a:pt x="1129" y="5401"/>
                    <a:pt x="1441" y="5469"/>
                    <a:pt x="1761" y="5469"/>
                  </a:cubicBezTo>
                  <a:cubicBezTo>
                    <a:pt x="2108" y="5469"/>
                    <a:pt x="2464" y="5389"/>
                    <a:pt x="2738" y="5231"/>
                  </a:cubicBezTo>
                  <a:lnTo>
                    <a:pt x="3512" y="4782"/>
                  </a:lnTo>
                  <a:cubicBezTo>
                    <a:pt x="4040" y="4479"/>
                    <a:pt x="4568" y="3750"/>
                    <a:pt x="4694" y="3157"/>
                  </a:cubicBezTo>
                  <a:lnTo>
                    <a:pt x="5223" y="667"/>
                  </a:lnTo>
                  <a:cubicBezTo>
                    <a:pt x="5312" y="244"/>
                    <a:pt x="5172" y="0"/>
                    <a:pt x="4894" y="0"/>
                  </a:cubicBezTo>
                  <a:close/>
                </a:path>
              </a:pathLst>
            </a:custGeom>
            <a:solidFill>
              <a:srgbClr val="FFD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48"/>
            <p:cNvSpPr/>
            <p:nvPr/>
          </p:nvSpPr>
          <p:spPr>
            <a:xfrm>
              <a:off x="2295900" y="986925"/>
              <a:ext cx="37225" cy="36450"/>
            </a:xfrm>
            <a:custGeom>
              <a:avLst/>
              <a:gdLst/>
              <a:ahLst/>
              <a:cxnLst/>
              <a:rect l="l" t="t" r="r" b="b"/>
              <a:pathLst>
                <a:path w="1489" h="1458" extrusionOk="0">
                  <a:moveTo>
                    <a:pt x="1301" y="0"/>
                  </a:moveTo>
                  <a:cubicBezTo>
                    <a:pt x="1295" y="0"/>
                    <a:pt x="1288" y="1"/>
                    <a:pt x="1281" y="1"/>
                  </a:cubicBezTo>
                  <a:cubicBezTo>
                    <a:pt x="1285" y="30"/>
                    <a:pt x="1283" y="60"/>
                    <a:pt x="1279" y="89"/>
                  </a:cubicBezTo>
                  <a:lnTo>
                    <a:pt x="1206" y="526"/>
                  </a:lnTo>
                  <a:lnTo>
                    <a:pt x="43" y="1199"/>
                  </a:lnTo>
                  <a:cubicBezTo>
                    <a:pt x="19" y="1351"/>
                    <a:pt x="1" y="1458"/>
                    <a:pt x="1" y="1458"/>
                  </a:cubicBezTo>
                  <a:lnTo>
                    <a:pt x="1393" y="651"/>
                  </a:lnTo>
                  <a:lnTo>
                    <a:pt x="1466" y="215"/>
                  </a:lnTo>
                  <a:cubicBezTo>
                    <a:pt x="1489" y="75"/>
                    <a:pt x="1422" y="0"/>
                    <a:pt x="1301" y="0"/>
                  </a:cubicBez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48"/>
            <p:cNvSpPr/>
            <p:nvPr/>
          </p:nvSpPr>
          <p:spPr>
            <a:xfrm>
              <a:off x="2204875" y="1084250"/>
              <a:ext cx="117925" cy="38225"/>
            </a:xfrm>
            <a:custGeom>
              <a:avLst/>
              <a:gdLst/>
              <a:ahLst/>
              <a:cxnLst/>
              <a:rect l="l" t="t" r="r" b="b"/>
              <a:pathLst>
                <a:path w="4717" h="1529" extrusionOk="0">
                  <a:moveTo>
                    <a:pt x="4591" y="0"/>
                  </a:moveTo>
                  <a:cubicBezTo>
                    <a:pt x="4571" y="0"/>
                    <a:pt x="4552" y="5"/>
                    <a:pt x="4534" y="16"/>
                  </a:cubicBezTo>
                  <a:lnTo>
                    <a:pt x="2356" y="1275"/>
                  </a:lnTo>
                  <a:lnTo>
                    <a:pt x="178" y="16"/>
                  </a:lnTo>
                  <a:cubicBezTo>
                    <a:pt x="161" y="8"/>
                    <a:pt x="144" y="3"/>
                    <a:pt x="126" y="3"/>
                  </a:cubicBezTo>
                  <a:cubicBezTo>
                    <a:pt x="88" y="3"/>
                    <a:pt x="51" y="23"/>
                    <a:pt x="30" y="59"/>
                  </a:cubicBezTo>
                  <a:cubicBezTo>
                    <a:pt x="0" y="110"/>
                    <a:pt x="17" y="176"/>
                    <a:pt x="68" y="207"/>
                  </a:cubicBezTo>
                  <a:lnTo>
                    <a:pt x="2356" y="1528"/>
                  </a:lnTo>
                  <a:lnTo>
                    <a:pt x="4643" y="207"/>
                  </a:lnTo>
                  <a:cubicBezTo>
                    <a:pt x="4698" y="178"/>
                    <a:pt x="4717" y="109"/>
                    <a:pt x="4687" y="55"/>
                  </a:cubicBezTo>
                  <a:cubicBezTo>
                    <a:pt x="4666" y="20"/>
                    <a:pt x="4629" y="0"/>
                    <a:pt x="4591" y="0"/>
                  </a:cubicBezTo>
                  <a:close/>
                </a:path>
              </a:pathLst>
            </a:custGeom>
            <a:solidFill>
              <a:srgbClr val="223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48"/>
            <p:cNvSpPr/>
            <p:nvPr/>
          </p:nvSpPr>
          <p:spPr>
            <a:xfrm>
              <a:off x="1994125" y="1209825"/>
              <a:ext cx="17625" cy="19425"/>
            </a:xfrm>
            <a:custGeom>
              <a:avLst/>
              <a:gdLst/>
              <a:ahLst/>
              <a:cxnLst/>
              <a:rect l="l" t="t" r="r" b="b"/>
              <a:pathLst>
                <a:path w="705" h="777" extrusionOk="0">
                  <a:moveTo>
                    <a:pt x="509" y="0"/>
                  </a:moveTo>
                  <a:cubicBezTo>
                    <a:pt x="492" y="0"/>
                    <a:pt x="473" y="8"/>
                    <a:pt x="453" y="24"/>
                  </a:cubicBezTo>
                  <a:cubicBezTo>
                    <a:pt x="277" y="167"/>
                    <a:pt x="1" y="743"/>
                    <a:pt x="1" y="743"/>
                  </a:cubicBezTo>
                  <a:cubicBezTo>
                    <a:pt x="1" y="743"/>
                    <a:pt x="20" y="777"/>
                    <a:pt x="98" y="777"/>
                  </a:cubicBezTo>
                  <a:cubicBezTo>
                    <a:pt x="149" y="777"/>
                    <a:pt x="226" y="762"/>
                    <a:pt x="339" y="715"/>
                  </a:cubicBezTo>
                  <a:cubicBezTo>
                    <a:pt x="625" y="594"/>
                    <a:pt x="704" y="452"/>
                    <a:pt x="704" y="452"/>
                  </a:cubicBezTo>
                  <a:cubicBezTo>
                    <a:pt x="704" y="452"/>
                    <a:pt x="646" y="0"/>
                    <a:pt x="509" y="0"/>
                  </a:cubicBezTo>
                  <a:close/>
                </a:path>
              </a:pathLst>
            </a:custGeom>
            <a:solidFill>
              <a:srgbClr val="291D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48"/>
            <p:cNvSpPr/>
            <p:nvPr/>
          </p:nvSpPr>
          <p:spPr>
            <a:xfrm>
              <a:off x="1986100" y="1178225"/>
              <a:ext cx="31625" cy="43925"/>
            </a:xfrm>
            <a:custGeom>
              <a:avLst/>
              <a:gdLst/>
              <a:ahLst/>
              <a:cxnLst/>
              <a:rect l="l" t="t" r="r" b="b"/>
              <a:pathLst>
                <a:path w="1265" h="1757" extrusionOk="0">
                  <a:moveTo>
                    <a:pt x="1039" y="0"/>
                  </a:moveTo>
                  <a:lnTo>
                    <a:pt x="480" y="20"/>
                  </a:lnTo>
                  <a:cubicBezTo>
                    <a:pt x="480" y="20"/>
                    <a:pt x="486" y="481"/>
                    <a:pt x="480" y="600"/>
                  </a:cubicBezTo>
                  <a:cubicBezTo>
                    <a:pt x="474" y="719"/>
                    <a:pt x="303" y="1174"/>
                    <a:pt x="237" y="1387"/>
                  </a:cubicBezTo>
                  <a:cubicBezTo>
                    <a:pt x="171" y="1599"/>
                    <a:pt x="1" y="1606"/>
                    <a:pt x="1" y="1606"/>
                  </a:cubicBezTo>
                  <a:cubicBezTo>
                    <a:pt x="1" y="1606"/>
                    <a:pt x="220" y="1756"/>
                    <a:pt x="381" y="1756"/>
                  </a:cubicBezTo>
                  <a:cubicBezTo>
                    <a:pt x="398" y="1756"/>
                    <a:pt x="414" y="1755"/>
                    <a:pt x="429" y="1751"/>
                  </a:cubicBezTo>
                  <a:cubicBezTo>
                    <a:pt x="588" y="1712"/>
                    <a:pt x="579" y="1478"/>
                    <a:pt x="751" y="1246"/>
                  </a:cubicBezTo>
                  <a:cubicBezTo>
                    <a:pt x="925" y="1011"/>
                    <a:pt x="1264" y="963"/>
                    <a:pt x="1264" y="963"/>
                  </a:cubicBezTo>
                  <a:cubicBezTo>
                    <a:pt x="1264" y="963"/>
                    <a:pt x="1255" y="853"/>
                    <a:pt x="1141" y="692"/>
                  </a:cubicBezTo>
                  <a:cubicBezTo>
                    <a:pt x="1026" y="531"/>
                    <a:pt x="1034" y="301"/>
                    <a:pt x="1039" y="0"/>
                  </a:cubicBez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48"/>
            <p:cNvSpPr/>
            <p:nvPr/>
          </p:nvSpPr>
          <p:spPr>
            <a:xfrm>
              <a:off x="1976800" y="1197450"/>
              <a:ext cx="42900" cy="35400"/>
            </a:xfrm>
            <a:custGeom>
              <a:avLst/>
              <a:gdLst/>
              <a:ahLst/>
              <a:cxnLst/>
              <a:rect l="l" t="t" r="r" b="b"/>
              <a:pathLst>
                <a:path w="1716" h="1416" extrusionOk="0">
                  <a:moveTo>
                    <a:pt x="1431" y="1"/>
                  </a:moveTo>
                  <a:cubicBezTo>
                    <a:pt x="1426" y="1"/>
                    <a:pt x="1420" y="1"/>
                    <a:pt x="1414" y="1"/>
                  </a:cubicBezTo>
                  <a:cubicBezTo>
                    <a:pt x="1267" y="10"/>
                    <a:pt x="1040" y="175"/>
                    <a:pt x="964" y="346"/>
                  </a:cubicBezTo>
                  <a:cubicBezTo>
                    <a:pt x="889" y="518"/>
                    <a:pt x="764" y="759"/>
                    <a:pt x="667" y="812"/>
                  </a:cubicBezTo>
                  <a:cubicBezTo>
                    <a:pt x="643" y="826"/>
                    <a:pt x="613" y="831"/>
                    <a:pt x="581" y="831"/>
                  </a:cubicBezTo>
                  <a:cubicBezTo>
                    <a:pt x="486" y="831"/>
                    <a:pt x="364" y="788"/>
                    <a:pt x="256" y="787"/>
                  </a:cubicBezTo>
                  <a:cubicBezTo>
                    <a:pt x="255" y="787"/>
                    <a:pt x="253" y="787"/>
                    <a:pt x="252" y="787"/>
                  </a:cubicBezTo>
                  <a:cubicBezTo>
                    <a:pt x="109" y="787"/>
                    <a:pt x="8" y="854"/>
                    <a:pt x="0" y="959"/>
                  </a:cubicBezTo>
                  <a:lnTo>
                    <a:pt x="605" y="1245"/>
                  </a:lnTo>
                  <a:cubicBezTo>
                    <a:pt x="650" y="1267"/>
                    <a:pt x="693" y="1282"/>
                    <a:pt x="734" y="1282"/>
                  </a:cubicBezTo>
                  <a:cubicBezTo>
                    <a:pt x="819" y="1282"/>
                    <a:pt x="897" y="1219"/>
                    <a:pt x="971" y="1024"/>
                  </a:cubicBezTo>
                  <a:cubicBezTo>
                    <a:pt x="1048" y="822"/>
                    <a:pt x="1091" y="682"/>
                    <a:pt x="1140" y="682"/>
                  </a:cubicBezTo>
                  <a:cubicBezTo>
                    <a:pt x="1161" y="682"/>
                    <a:pt x="1183" y="708"/>
                    <a:pt x="1209" y="767"/>
                  </a:cubicBezTo>
                  <a:cubicBezTo>
                    <a:pt x="1296" y="964"/>
                    <a:pt x="1332" y="1408"/>
                    <a:pt x="1332" y="1408"/>
                  </a:cubicBezTo>
                  <a:cubicBezTo>
                    <a:pt x="1332" y="1408"/>
                    <a:pt x="1354" y="1416"/>
                    <a:pt x="1383" y="1416"/>
                  </a:cubicBezTo>
                  <a:cubicBezTo>
                    <a:pt x="1422" y="1416"/>
                    <a:pt x="1475" y="1402"/>
                    <a:pt x="1508" y="1334"/>
                  </a:cubicBezTo>
                  <a:cubicBezTo>
                    <a:pt x="1506" y="1205"/>
                    <a:pt x="1513" y="1076"/>
                    <a:pt x="1529" y="947"/>
                  </a:cubicBezTo>
                  <a:cubicBezTo>
                    <a:pt x="1554" y="770"/>
                    <a:pt x="1716" y="545"/>
                    <a:pt x="1704" y="332"/>
                  </a:cubicBezTo>
                  <a:cubicBezTo>
                    <a:pt x="1691" y="125"/>
                    <a:pt x="1583" y="1"/>
                    <a:pt x="1431" y="1"/>
                  </a:cubicBez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48"/>
            <p:cNvSpPr/>
            <p:nvPr/>
          </p:nvSpPr>
          <p:spPr>
            <a:xfrm>
              <a:off x="1989700" y="1113925"/>
              <a:ext cx="31975" cy="81125"/>
            </a:xfrm>
            <a:custGeom>
              <a:avLst/>
              <a:gdLst/>
              <a:ahLst/>
              <a:cxnLst/>
              <a:rect l="l" t="t" r="r" b="b"/>
              <a:pathLst>
                <a:path w="1279" h="3245" extrusionOk="0">
                  <a:moveTo>
                    <a:pt x="0" y="1"/>
                  </a:moveTo>
                  <a:cubicBezTo>
                    <a:pt x="47" y="484"/>
                    <a:pt x="336" y="3171"/>
                    <a:pt x="336" y="3171"/>
                  </a:cubicBezTo>
                  <a:cubicBezTo>
                    <a:pt x="425" y="3226"/>
                    <a:pt x="520" y="3245"/>
                    <a:pt x="608" y="3245"/>
                  </a:cubicBezTo>
                  <a:cubicBezTo>
                    <a:pt x="792" y="3245"/>
                    <a:pt x="944" y="3164"/>
                    <a:pt x="944" y="3164"/>
                  </a:cubicBezTo>
                  <a:cubicBezTo>
                    <a:pt x="909" y="2536"/>
                    <a:pt x="1278" y="1152"/>
                    <a:pt x="1073" y="616"/>
                  </a:cubicBezTo>
                  <a:cubicBezTo>
                    <a:pt x="1078" y="443"/>
                    <a:pt x="907" y="89"/>
                    <a:pt x="907" y="89"/>
                  </a:cubicBezTo>
                  <a:lnTo>
                    <a:pt x="178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12B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48"/>
            <p:cNvSpPr/>
            <p:nvPr/>
          </p:nvSpPr>
          <p:spPr>
            <a:xfrm>
              <a:off x="1988625" y="1098125"/>
              <a:ext cx="88575" cy="59800"/>
            </a:xfrm>
            <a:custGeom>
              <a:avLst/>
              <a:gdLst/>
              <a:ahLst/>
              <a:cxnLst/>
              <a:rect l="l" t="t" r="r" b="b"/>
              <a:pathLst>
                <a:path w="3543" h="2392" extrusionOk="0">
                  <a:moveTo>
                    <a:pt x="698" y="0"/>
                  </a:moveTo>
                  <a:cubicBezTo>
                    <a:pt x="343" y="0"/>
                    <a:pt x="0" y="204"/>
                    <a:pt x="43" y="634"/>
                  </a:cubicBezTo>
                  <a:lnTo>
                    <a:pt x="655" y="968"/>
                  </a:lnTo>
                  <a:lnTo>
                    <a:pt x="2950" y="2362"/>
                  </a:lnTo>
                  <a:cubicBezTo>
                    <a:pt x="2988" y="2382"/>
                    <a:pt x="3023" y="2392"/>
                    <a:pt x="3056" y="2392"/>
                  </a:cubicBezTo>
                  <a:cubicBezTo>
                    <a:pt x="3463" y="2392"/>
                    <a:pt x="3543" y="968"/>
                    <a:pt x="3543" y="968"/>
                  </a:cubicBezTo>
                  <a:cubicBezTo>
                    <a:pt x="3543" y="968"/>
                    <a:pt x="1322" y="149"/>
                    <a:pt x="970" y="41"/>
                  </a:cubicBezTo>
                  <a:cubicBezTo>
                    <a:pt x="883" y="14"/>
                    <a:pt x="790" y="0"/>
                    <a:pt x="698" y="0"/>
                  </a:cubicBezTo>
                  <a:close/>
                </a:path>
              </a:pathLst>
            </a:custGeom>
            <a:solidFill>
              <a:srgbClr val="912B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48"/>
            <p:cNvSpPr/>
            <p:nvPr/>
          </p:nvSpPr>
          <p:spPr>
            <a:xfrm>
              <a:off x="2059975" y="1180975"/>
              <a:ext cx="5525" cy="108700"/>
            </a:xfrm>
            <a:custGeom>
              <a:avLst/>
              <a:gdLst/>
              <a:ahLst/>
              <a:cxnLst/>
              <a:rect l="l" t="t" r="r" b="b"/>
              <a:pathLst>
                <a:path w="221" h="4348" extrusionOk="0">
                  <a:moveTo>
                    <a:pt x="111" y="0"/>
                  </a:moveTo>
                  <a:cubicBezTo>
                    <a:pt x="50" y="0"/>
                    <a:pt x="1" y="50"/>
                    <a:pt x="1" y="110"/>
                  </a:cubicBezTo>
                  <a:lnTo>
                    <a:pt x="1" y="4237"/>
                  </a:lnTo>
                  <a:cubicBezTo>
                    <a:pt x="1" y="4298"/>
                    <a:pt x="50" y="4348"/>
                    <a:pt x="111" y="4348"/>
                  </a:cubicBezTo>
                  <a:cubicBezTo>
                    <a:pt x="172" y="4348"/>
                    <a:pt x="220" y="4298"/>
                    <a:pt x="220" y="4237"/>
                  </a:cubicBezTo>
                  <a:lnTo>
                    <a:pt x="220" y="110"/>
                  </a:lnTo>
                  <a:cubicBezTo>
                    <a:pt x="220" y="50"/>
                    <a:pt x="172" y="0"/>
                    <a:pt x="111" y="0"/>
                  </a:cubicBezTo>
                  <a:close/>
                </a:path>
              </a:pathLst>
            </a:custGeom>
            <a:solidFill>
              <a:srgbClr val="223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48"/>
            <p:cNvSpPr/>
            <p:nvPr/>
          </p:nvSpPr>
          <p:spPr>
            <a:xfrm>
              <a:off x="1992675" y="1155150"/>
              <a:ext cx="28550" cy="95825"/>
            </a:xfrm>
            <a:custGeom>
              <a:avLst/>
              <a:gdLst/>
              <a:ahLst/>
              <a:cxnLst/>
              <a:rect l="l" t="t" r="r" b="b"/>
              <a:pathLst>
                <a:path w="1142" h="3833" extrusionOk="0">
                  <a:moveTo>
                    <a:pt x="1020" y="1"/>
                  </a:moveTo>
                  <a:cubicBezTo>
                    <a:pt x="970" y="1"/>
                    <a:pt x="924" y="35"/>
                    <a:pt x="913" y="86"/>
                  </a:cubicBezTo>
                  <a:lnTo>
                    <a:pt x="15" y="3696"/>
                  </a:lnTo>
                  <a:cubicBezTo>
                    <a:pt x="1" y="3755"/>
                    <a:pt x="37" y="3814"/>
                    <a:pt x="96" y="3829"/>
                  </a:cubicBezTo>
                  <a:cubicBezTo>
                    <a:pt x="105" y="3831"/>
                    <a:pt x="113" y="3832"/>
                    <a:pt x="123" y="3832"/>
                  </a:cubicBezTo>
                  <a:cubicBezTo>
                    <a:pt x="173" y="3832"/>
                    <a:pt x="217" y="3799"/>
                    <a:pt x="229" y="3749"/>
                  </a:cubicBezTo>
                  <a:lnTo>
                    <a:pt x="1127" y="139"/>
                  </a:lnTo>
                  <a:cubicBezTo>
                    <a:pt x="1141" y="79"/>
                    <a:pt x="1106" y="18"/>
                    <a:pt x="1046" y="4"/>
                  </a:cubicBezTo>
                  <a:cubicBezTo>
                    <a:pt x="1037" y="2"/>
                    <a:pt x="1028" y="1"/>
                    <a:pt x="1020" y="1"/>
                  </a:cubicBezTo>
                  <a:close/>
                </a:path>
              </a:pathLst>
            </a:custGeom>
            <a:solidFill>
              <a:srgbClr val="223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48"/>
            <p:cNvSpPr/>
            <p:nvPr/>
          </p:nvSpPr>
          <p:spPr>
            <a:xfrm>
              <a:off x="2104300" y="1155175"/>
              <a:ext cx="28500" cy="95800"/>
            </a:xfrm>
            <a:custGeom>
              <a:avLst/>
              <a:gdLst/>
              <a:ahLst/>
              <a:cxnLst/>
              <a:rect l="l" t="t" r="r" b="b"/>
              <a:pathLst>
                <a:path w="1140" h="3832" extrusionOk="0">
                  <a:moveTo>
                    <a:pt x="121" y="1"/>
                  </a:moveTo>
                  <a:cubicBezTo>
                    <a:pt x="112" y="1"/>
                    <a:pt x="103" y="2"/>
                    <a:pt x="94" y="4"/>
                  </a:cubicBezTo>
                  <a:cubicBezTo>
                    <a:pt x="35" y="19"/>
                    <a:pt x="0" y="79"/>
                    <a:pt x="15" y="138"/>
                  </a:cubicBezTo>
                  <a:lnTo>
                    <a:pt x="911" y="3748"/>
                  </a:lnTo>
                  <a:cubicBezTo>
                    <a:pt x="923" y="3798"/>
                    <a:pt x="968" y="3831"/>
                    <a:pt x="1019" y="3831"/>
                  </a:cubicBezTo>
                  <a:cubicBezTo>
                    <a:pt x="1027" y="3831"/>
                    <a:pt x="1036" y="3830"/>
                    <a:pt x="1045" y="3828"/>
                  </a:cubicBezTo>
                  <a:cubicBezTo>
                    <a:pt x="1103" y="3813"/>
                    <a:pt x="1139" y="3754"/>
                    <a:pt x="1125" y="3695"/>
                  </a:cubicBezTo>
                  <a:lnTo>
                    <a:pt x="228" y="85"/>
                  </a:lnTo>
                  <a:cubicBezTo>
                    <a:pt x="216" y="35"/>
                    <a:pt x="171" y="1"/>
                    <a:pt x="121" y="1"/>
                  </a:cubicBezTo>
                  <a:close/>
                </a:path>
              </a:pathLst>
            </a:custGeom>
            <a:solidFill>
              <a:srgbClr val="223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48"/>
            <p:cNvSpPr/>
            <p:nvPr/>
          </p:nvSpPr>
          <p:spPr>
            <a:xfrm>
              <a:off x="1979775" y="1124075"/>
              <a:ext cx="127650" cy="70150"/>
            </a:xfrm>
            <a:custGeom>
              <a:avLst/>
              <a:gdLst/>
              <a:ahLst/>
              <a:cxnLst/>
              <a:rect l="l" t="t" r="r" b="b"/>
              <a:pathLst>
                <a:path w="5106" h="2806" extrusionOk="0">
                  <a:moveTo>
                    <a:pt x="2426" y="0"/>
                  </a:moveTo>
                  <a:cubicBezTo>
                    <a:pt x="2219" y="0"/>
                    <a:pt x="2012" y="46"/>
                    <a:pt x="1854" y="137"/>
                  </a:cubicBezTo>
                  <a:lnTo>
                    <a:pt x="317" y="1025"/>
                  </a:lnTo>
                  <a:cubicBezTo>
                    <a:pt x="2" y="1207"/>
                    <a:pt x="0" y="1503"/>
                    <a:pt x="317" y="1685"/>
                  </a:cubicBezTo>
                  <a:lnTo>
                    <a:pt x="1535" y="2390"/>
                  </a:lnTo>
                  <a:cubicBezTo>
                    <a:pt x="1535" y="2390"/>
                    <a:pt x="2261" y="2806"/>
                    <a:pt x="2853" y="2806"/>
                  </a:cubicBezTo>
                  <a:cubicBezTo>
                    <a:pt x="2936" y="2806"/>
                    <a:pt x="3016" y="2798"/>
                    <a:pt x="3091" y="2779"/>
                  </a:cubicBezTo>
                  <a:cubicBezTo>
                    <a:pt x="3704" y="2630"/>
                    <a:pt x="5106" y="1354"/>
                    <a:pt x="5106" y="1354"/>
                  </a:cubicBezTo>
                  <a:lnTo>
                    <a:pt x="2996" y="137"/>
                  </a:lnTo>
                  <a:cubicBezTo>
                    <a:pt x="2839" y="46"/>
                    <a:pt x="2632" y="0"/>
                    <a:pt x="2426" y="0"/>
                  </a:cubicBez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48"/>
            <p:cNvSpPr/>
            <p:nvPr/>
          </p:nvSpPr>
          <p:spPr>
            <a:xfrm>
              <a:off x="2033300" y="971625"/>
              <a:ext cx="38500" cy="29475"/>
            </a:xfrm>
            <a:custGeom>
              <a:avLst/>
              <a:gdLst/>
              <a:ahLst/>
              <a:cxnLst/>
              <a:rect l="l" t="t" r="r" b="b"/>
              <a:pathLst>
                <a:path w="1540" h="1179" extrusionOk="0">
                  <a:moveTo>
                    <a:pt x="1540" y="240"/>
                  </a:moveTo>
                  <a:lnTo>
                    <a:pt x="1540" y="240"/>
                  </a:lnTo>
                  <a:cubicBezTo>
                    <a:pt x="1540" y="240"/>
                    <a:pt x="1540" y="240"/>
                    <a:pt x="1540" y="240"/>
                  </a:cubicBezTo>
                  <a:cubicBezTo>
                    <a:pt x="1540" y="240"/>
                    <a:pt x="1540" y="240"/>
                    <a:pt x="1540" y="240"/>
                  </a:cubicBezTo>
                  <a:close/>
                  <a:moveTo>
                    <a:pt x="806" y="1"/>
                  </a:moveTo>
                  <a:cubicBezTo>
                    <a:pt x="745" y="1"/>
                    <a:pt x="685" y="6"/>
                    <a:pt x="626" y="18"/>
                  </a:cubicBezTo>
                  <a:cubicBezTo>
                    <a:pt x="433" y="58"/>
                    <a:pt x="274" y="175"/>
                    <a:pt x="150" y="325"/>
                  </a:cubicBezTo>
                  <a:cubicBezTo>
                    <a:pt x="90" y="395"/>
                    <a:pt x="0" y="613"/>
                    <a:pt x="46" y="887"/>
                  </a:cubicBezTo>
                  <a:cubicBezTo>
                    <a:pt x="70" y="1023"/>
                    <a:pt x="168" y="1154"/>
                    <a:pt x="303" y="1175"/>
                  </a:cubicBezTo>
                  <a:cubicBezTo>
                    <a:pt x="317" y="1178"/>
                    <a:pt x="331" y="1179"/>
                    <a:pt x="345" y="1179"/>
                  </a:cubicBezTo>
                  <a:cubicBezTo>
                    <a:pt x="414" y="1179"/>
                    <a:pt x="485" y="1154"/>
                    <a:pt x="545" y="1124"/>
                  </a:cubicBezTo>
                  <a:cubicBezTo>
                    <a:pt x="605" y="1093"/>
                    <a:pt x="649" y="1035"/>
                    <a:pt x="701" y="993"/>
                  </a:cubicBezTo>
                  <a:cubicBezTo>
                    <a:pt x="804" y="911"/>
                    <a:pt x="903" y="825"/>
                    <a:pt x="1001" y="739"/>
                  </a:cubicBezTo>
                  <a:cubicBezTo>
                    <a:pt x="1163" y="595"/>
                    <a:pt x="1322" y="449"/>
                    <a:pt x="1478" y="298"/>
                  </a:cubicBezTo>
                  <a:cubicBezTo>
                    <a:pt x="1482" y="296"/>
                    <a:pt x="1535" y="240"/>
                    <a:pt x="1539" y="240"/>
                  </a:cubicBezTo>
                  <a:cubicBezTo>
                    <a:pt x="1539" y="240"/>
                    <a:pt x="1540" y="240"/>
                    <a:pt x="1540" y="240"/>
                  </a:cubicBezTo>
                  <a:lnTo>
                    <a:pt x="1540" y="240"/>
                  </a:lnTo>
                  <a:cubicBezTo>
                    <a:pt x="1333" y="101"/>
                    <a:pt x="1064" y="1"/>
                    <a:pt x="806" y="1"/>
                  </a:cubicBezTo>
                  <a:close/>
                </a:path>
              </a:pathLst>
            </a:custGeom>
            <a:solidFill>
              <a:srgbClr val="6D2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48"/>
            <p:cNvSpPr/>
            <p:nvPr/>
          </p:nvSpPr>
          <p:spPr>
            <a:xfrm>
              <a:off x="1960450" y="1224125"/>
              <a:ext cx="17625" cy="19425"/>
            </a:xfrm>
            <a:custGeom>
              <a:avLst/>
              <a:gdLst/>
              <a:ahLst/>
              <a:cxnLst/>
              <a:rect l="l" t="t" r="r" b="b"/>
              <a:pathLst>
                <a:path w="705" h="777" extrusionOk="0">
                  <a:moveTo>
                    <a:pt x="509" y="1"/>
                  </a:moveTo>
                  <a:cubicBezTo>
                    <a:pt x="492" y="1"/>
                    <a:pt x="473" y="8"/>
                    <a:pt x="454" y="24"/>
                  </a:cubicBezTo>
                  <a:cubicBezTo>
                    <a:pt x="276" y="167"/>
                    <a:pt x="0" y="743"/>
                    <a:pt x="0" y="743"/>
                  </a:cubicBezTo>
                  <a:cubicBezTo>
                    <a:pt x="0" y="743"/>
                    <a:pt x="20" y="777"/>
                    <a:pt x="98" y="777"/>
                  </a:cubicBezTo>
                  <a:cubicBezTo>
                    <a:pt x="150" y="777"/>
                    <a:pt x="226" y="763"/>
                    <a:pt x="338" y="715"/>
                  </a:cubicBezTo>
                  <a:cubicBezTo>
                    <a:pt x="624" y="596"/>
                    <a:pt x="705" y="453"/>
                    <a:pt x="705" y="453"/>
                  </a:cubicBezTo>
                  <a:cubicBezTo>
                    <a:pt x="705" y="453"/>
                    <a:pt x="646" y="1"/>
                    <a:pt x="509" y="1"/>
                  </a:cubicBezTo>
                  <a:close/>
                </a:path>
              </a:pathLst>
            </a:custGeom>
            <a:solidFill>
              <a:srgbClr val="291D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48"/>
            <p:cNvSpPr/>
            <p:nvPr/>
          </p:nvSpPr>
          <p:spPr>
            <a:xfrm>
              <a:off x="1952450" y="1192525"/>
              <a:ext cx="31600" cy="43950"/>
            </a:xfrm>
            <a:custGeom>
              <a:avLst/>
              <a:gdLst/>
              <a:ahLst/>
              <a:cxnLst/>
              <a:rect l="l" t="t" r="r" b="b"/>
              <a:pathLst>
                <a:path w="1264" h="1758" extrusionOk="0">
                  <a:moveTo>
                    <a:pt x="1038" y="0"/>
                  </a:moveTo>
                  <a:lnTo>
                    <a:pt x="478" y="21"/>
                  </a:lnTo>
                  <a:cubicBezTo>
                    <a:pt x="478" y="21"/>
                    <a:pt x="484" y="482"/>
                    <a:pt x="478" y="601"/>
                  </a:cubicBezTo>
                  <a:cubicBezTo>
                    <a:pt x="472" y="721"/>
                    <a:pt x="302" y="1174"/>
                    <a:pt x="236" y="1387"/>
                  </a:cubicBezTo>
                  <a:cubicBezTo>
                    <a:pt x="169" y="1600"/>
                    <a:pt x="0" y="1606"/>
                    <a:pt x="0" y="1606"/>
                  </a:cubicBezTo>
                  <a:cubicBezTo>
                    <a:pt x="0" y="1606"/>
                    <a:pt x="219" y="1758"/>
                    <a:pt x="379" y="1758"/>
                  </a:cubicBezTo>
                  <a:cubicBezTo>
                    <a:pt x="396" y="1758"/>
                    <a:pt x="412" y="1756"/>
                    <a:pt x="427" y="1752"/>
                  </a:cubicBezTo>
                  <a:cubicBezTo>
                    <a:pt x="588" y="1714"/>
                    <a:pt x="577" y="1480"/>
                    <a:pt x="751" y="1245"/>
                  </a:cubicBezTo>
                  <a:cubicBezTo>
                    <a:pt x="923" y="1011"/>
                    <a:pt x="1264" y="964"/>
                    <a:pt x="1264" y="964"/>
                  </a:cubicBezTo>
                  <a:cubicBezTo>
                    <a:pt x="1264" y="964"/>
                    <a:pt x="1254" y="853"/>
                    <a:pt x="1139" y="693"/>
                  </a:cubicBezTo>
                  <a:cubicBezTo>
                    <a:pt x="1025" y="531"/>
                    <a:pt x="1033" y="301"/>
                    <a:pt x="1038" y="0"/>
                  </a:cubicBez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48"/>
            <p:cNvSpPr/>
            <p:nvPr/>
          </p:nvSpPr>
          <p:spPr>
            <a:xfrm>
              <a:off x="1943100" y="1211750"/>
              <a:ext cx="42925" cy="35450"/>
            </a:xfrm>
            <a:custGeom>
              <a:avLst/>
              <a:gdLst/>
              <a:ahLst/>
              <a:cxnLst/>
              <a:rect l="l" t="t" r="r" b="b"/>
              <a:pathLst>
                <a:path w="1717" h="1418" extrusionOk="0">
                  <a:moveTo>
                    <a:pt x="1431" y="1"/>
                  </a:moveTo>
                  <a:cubicBezTo>
                    <a:pt x="1426" y="1"/>
                    <a:pt x="1420" y="1"/>
                    <a:pt x="1414" y="1"/>
                  </a:cubicBezTo>
                  <a:cubicBezTo>
                    <a:pt x="1267" y="11"/>
                    <a:pt x="1040" y="176"/>
                    <a:pt x="964" y="347"/>
                  </a:cubicBezTo>
                  <a:cubicBezTo>
                    <a:pt x="889" y="519"/>
                    <a:pt x="764" y="759"/>
                    <a:pt x="669" y="813"/>
                  </a:cubicBezTo>
                  <a:cubicBezTo>
                    <a:pt x="644" y="827"/>
                    <a:pt x="615" y="832"/>
                    <a:pt x="583" y="832"/>
                  </a:cubicBezTo>
                  <a:cubicBezTo>
                    <a:pt x="488" y="832"/>
                    <a:pt x="365" y="787"/>
                    <a:pt x="257" y="787"/>
                  </a:cubicBezTo>
                  <a:cubicBezTo>
                    <a:pt x="111" y="787"/>
                    <a:pt x="9" y="854"/>
                    <a:pt x="0" y="959"/>
                  </a:cubicBezTo>
                  <a:lnTo>
                    <a:pt x="605" y="1246"/>
                  </a:lnTo>
                  <a:cubicBezTo>
                    <a:pt x="650" y="1268"/>
                    <a:pt x="693" y="1282"/>
                    <a:pt x="735" y="1282"/>
                  </a:cubicBezTo>
                  <a:cubicBezTo>
                    <a:pt x="820" y="1282"/>
                    <a:pt x="897" y="1220"/>
                    <a:pt x="972" y="1024"/>
                  </a:cubicBezTo>
                  <a:cubicBezTo>
                    <a:pt x="1048" y="823"/>
                    <a:pt x="1091" y="682"/>
                    <a:pt x="1140" y="682"/>
                  </a:cubicBezTo>
                  <a:cubicBezTo>
                    <a:pt x="1161" y="682"/>
                    <a:pt x="1183" y="709"/>
                    <a:pt x="1209" y="768"/>
                  </a:cubicBezTo>
                  <a:cubicBezTo>
                    <a:pt x="1296" y="965"/>
                    <a:pt x="1332" y="1409"/>
                    <a:pt x="1332" y="1409"/>
                  </a:cubicBezTo>
                  <a:cubicBezTo>
                    <a:pt x="1332" y="1409"/>
                    <a:pt x="1354" y="1417"/>
                    <a:pt x="1383" y="1417"/>
                  </a:cubicBezTo>
                  <a:cubicBezTo>
                    <a:pt x="1423" y="1417"/>
                    <a:pt x="1476" y="1403"/>
                    <a:pt x="1508" y="1336"/>
                  </a:cubicBezTo>
                  <a:cubicBezTo>
                    <a:pt x="1506" y="1206"/>
                    <a:pt x="1513" y="1077"/>
                    <a:pt x="1529" y="948"/>
                  </a:cubicBezTo>
                  <a:cubicBezTo>
                    <a:pt x="1554" y="771"/>
                    <a:pt x="1716" y="546"/>
                    <a:pt x="1704" y="332"/>
                  </a:cubicBezTo>
                  <a:cubicBezTo>
                    <a:pt x="1692" y="126"/>
                    <a:pt x="1583" y="1"/>
                    <a:pt x="1431" y="1"/>
                  </a:cubicBez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48"/>
            <p:cNvSpPr/>
            <p:nvPr/>
          </p:nvSpPr>
          <p:spPr>
            <a:xfrm>
              <a:off x="1955300" y="1112650"/>
              <a:ext cx="153375" cy="97250"/>
            </a:xfrm>
            <a:custGeom>
              <a:avLst/>
              <a:gdLst/>
              <a:ahLst/>
              <a:cxnLst/>
              <a:rect l="l" t="t" r="r" b="b"/>
              <a:pathLst>
                <a:path w="6135" h="3890" extrusionOk="0">
                  <a:moveTo>
                    <a:pt x="757" y="0"/>
                  </a:moveTo>
                  <a:cubicBezTo>
                    <a:pt x="402" y="0"/>
                    <a:pt x="1" y="261"/>
                    <a:pt x="44" y="707"/>
                  </a:cubicBezTo>
                  <a:cubicBezTo>
                    <a:pt x="93" y="1189"/>
                    <a:pt x="365" y="3828"/>
                    <a:pt x="365" y="3828"/>
                  </a:cubicBezTo>
                  <a:cubicBezTo>
                    <a:pt x="454" y="3873"/>
                    <a:pt x="540" y="3890"/>
                    <a:pt x="618" y="3890"/>
                  </a:cubicBezTo>
                  <a:cubicBezTo>
                    <a:pt x="822" y="3890"/>
                    <a:pt x="969" y="3777"/>
                    <a:pt x="969" y="3777"/>
                  </a:cubicBezTo>
                  <a:cubicBezTo>
                    <a:pt x="1063" y="2512"/>
                    <a:pt x="1300" y="1635"/>
                    <a:pt x="1104" y="1314"/>
                  </a:cubicBezTo>
                  <a:cubicBezTo>
                    <a:pt x="1104" y="1309"/>
                    <a:pt x="1104" y="1304"/>
                    <a:pt x="1104" y="1299"/>
                  </a:cubicBezTo>
                  <a:lnTo>
                    <a:pt x="1104" y="1299"/>
                  </a:lnTo>
                  <a:lnTo>
                    <a:pt x="2851" y="2300"/>
                  </a:lnTo>
                  <a:cubicBezTo>
                    <a:pt x="3137" y="2454"/>
                    <a:pt x="3492" y="2549"/>
                    <a:pt x="3866" y="2549"/>
                  </a:cubicBezTo>
                  <a:cubicBezTo>
                    <a:pt x="4145" y="2549"/>
                    <a:pt x="4435" y="2496"/>
                    <a:pt x="4713" y="2374"/>
                  </a:cubicBezTo>
                  <a:cubicBezTo>
                    <a:pt x="5362" y="2089"/>
                    <a:pt x="6134" y="1438"/>
                    <a:pt x="5808" y="511"/>
                  </a:cubicBezTo>
                  <a:lnTo>
                    <a:pt x="5808" y="511"/>
                  </a:lnTo>
                  <a:lnTo>
                    <a:pt x="3544" y="1041"/>
                  </a:lnTo>
                  <a:cubicBezTo>
                    <a:pt x="3544" y="1041"/>
                    <a:pt x="1321" y="163"/>
                    <a:pt x="973" y="36"/>
                  </a:cubicBezTo>
                  <a:cubicBezTo>
                    <a:pt x="907" y="12"/>
                    <a:pt x="833" y="0"/>
                    <a:pt x="757" y="0"/>
                  </a:cubicBezTo>
                  <a:close/>
                </a:path>
              </a:pathLst>
            </a:custGeom>
            <a:solidFill>
              <a:srgbClr val="B44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48"/>
            <p:cNvSpPr/>
            <p:nvPr/>
          </p:nvSpPr>
          <p:spPr>
            <a:xfrm>
              <a:off x="1989575" y="1107050"/>
              <a:ext cx="115250" cy="70575"/>
            </a:xfrm>
            <a:custGeom>
              <a:avLst/>
              <a:gdLst/>
              <a:ahLst/>
              <a:cxnLst/>
              <a:rect l="l" t="t" r="r" b="b"/>
              <a:pathLst>
                <a:path w="4610" h="2823" extrusionOk="0">
                  <a:moveTo>
                    <a:pt x="1963" y="1"/>
                  </a:moveTo>
                  <a:cubicBezTo>
                    <a:pt x="1963" y="1"/>
                    <a:pt x="761" y="488"/>
                    <a:pt x="381" y="826"/>
                  </a:cubicBezTo>
                  <a:cubicBezTo>
                    <a:pt x="1" y="1163"/>
                    <a:pt x="156" y="1765"/>
                    <a:pt x="156" y="1765"/>
                  </a:cubicBezTo>
                  <a:cubicBezTo>
                    <a:pt x="156" y="1765"/>
                    <a:pt x="1309" y="2525"/>
                    <a:pt x="1832" y="2711"/>
                  </a:cubicBezTo>
                  <a:cubicBezTo>
                    <a:pt x="2028" y="2780"/>
                    <a:pt x="2261" y="2822"/>
                    <a:pt x="2513" y="2822"/>
                  </a:cubicBezTo>
                  <a:cubicBezTo>
                    <a:pt x="2935" y="2822"/>
                    <a:pt x="3408" y="2705"/>
                    <a:pt x="3835" y="2403"/>
                  </a:cubicBezTo>
                  <a:cubicBezTo>
                    <a:pt x="4518" y="1923"/>
                    <a:pt x="4593" y="1520"/>
                    <a:pt x="4601" y="1256"/>
                  </a:cubicBezTo>
                  <a:cubicBezTo>
                    <a:pt x="4610" y="943"/>
                    <a:pt x="4475" y="584"/>
                    <a:pt x="4475" y="584"/>
                  </a:cubicBezTo>
                  <a:lnTo>
                    <a:pt x="1963" y="1"/>
                  </a:lnTo>
                  <a:close/>
                </a:path>
              </a:pathLst>
            </a:custGeom>
            <a:solidFill>
              <a:srgbClr val="7FA8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48"/>
            <p:cNvSpPr/>
            <p:nvPr/>
          </p:nvSpPr>
          <p:spPr>
            <a:xfrm>
              <a:off x="2037400" y="975050"/>
              <a:ext cx="49575" cy="57025"/>
            </a:xfrm>
            <a:custGeom>
              <a:avLst/>
              <a:gdLst/>
              <a:ahLst/>
              <a:cxnLst/>
              <a:rect l="l" t="t" r="r" b="b"/>
              <a:pathLst>
                <a:path w="1983" h="2281" extrusionOk="0">
                  <a:moveTo>
                    <a:pt x="942" y="0"/>
                  </a:moveTo>
                  <a:cubicBezTo>
                    <a:pt x="472" y="0"/>
                    <a:pt x="146" y="358"/>
                    <a:pt x="72" y="825"/>
                  </a:cubicBezTo>
                  <a:cubicBezTo>
                    <a:pt x="31" y="1064"/>
                    <a:pt x="0" y="1550"/>
                    <a:pt x="165" y="1931"/>
                  </a:cubicBezTo>
                  <a:cubicBezTo>
                    <a:pt x="254" y="2134"/>
                    <a:pt x="335" y="2280"/>
                    <a:pt x="511" y="2280"/>
                  </a:cubicBezTo>
                  <a:cubicBezTo>
                    <a:pt x="521" y="2280"/>
                    <a:pt x="531" y="2280"/>
                    <a:pt x="542" y="2279"/>
                  </a:cubicBezTo>
                  <a:cubicBezTo>
                    <a:pt x="675" y="2268"/>
                    <a:pt x="1220" y="2105"/>
                    <a:pt x="1397" y="1899"/>
                  </a:cubicBezTo>
                  <a:cubicBezTo>
                    <a:pt x="1429" y="1861"/>
                    <a:pt x="1484" y="1756"/>
                    <a:pt x="1484" y="1756"/>
                  </a:cubicBezTo>
                  <a:cubicBezTo>
                    <a:pt x="1827" y="1525"/>
                    <a:pt x="1983" y="1101"/>
                    <a:pt x="1872" y="703"/>
                  </a:cubicBezTo>
                  <a:cubicBezTo>
                    <a:pt x="1762" y="306"/>
                    <a:pt x="1409" y="22"/>
                    <a:pt x="997" y="2"/>
                  </a:cubicBezTo>
                  <a:cubicBezTo>
                    <a:pt x="978" y="1"/>
                    <a:pt x="960" y="0"/>
                    <a:pt x="942" y="0"/>
                  </a:cubicBezTo>
                  <a:close/>
                </a:path>
              </a:pathLst>
            </a:custGeom>
            <a:solidFill>
              <a:srgbClr val="B44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48"/>
            <p:cNvSpPr/>
            <p:nvPr/>
          </p:nvSpPr>
          <p:spPr>
            <a:xfrm>
              <a:off x="2048100" y="1022475"/>
              <a:ext cx="40025" cy="29675"/>
            </a:xfrm>
            <a:custGeom>
              <a:avLst/>
              <a:gdLst/>
              <a:ahLst/>
              <a:cxnLst/>
              <a:rect l="l" t="t" r="r" b="b"/>
              <a:pathLst>
                <a:path w="1601" h="1187" extrusionOk="0">
                  <a:moveTo>
                    <a:pt x="969" y="1"/>
                  </a:moveTo>
                  <a:lnTo>
                    <a:pt x="294" y="256"/>
                  </a:lnTo>
                  <a:cubicBezTo>
                    <a:pt x="343" y="381"/>
                    <a:pt x="382" y="509"/>
                    <a:pt x="409" y="639"/>
                  </a:cubicBezTo>
                  <a:cubicBezTo>
                    <a:pt x="429" y="733"/>
                    <a:pt x="349" y="756"/>
                    <a:pt x="167" y="880"/>
                  </a:cubicBezTo>
                  <a:cubicBezTo>
                    <a:pt x="0" y="994"/>
                    <a:pt x="395" y="1186"/>
                    <a:pt x="698" y="1186"/>
                  </a:cubicBezTo>
                  <a:cubicBezTo>
                    <a:pt x="725" y="1186"/>
                    <a:pt x="751" y="1185"/>
                    <a:pt x="775" y="1182"/>
                  </a:cubicBezTo>
                  <a:cubicBezTo>
                    <a:pt x="1082" y="1143"/>
                    <a:pt x="1419" y="942"/>
                    <a:pt x="1505" y="738"/>
                  </a:cubicBezTo>
                  <a:cubicBezTo>
                    <a:pt x="1600" y="511"/>
                    <a:pt x="1479" y="496"/>
                    <a:pt x="1432" y="477"/>
                  </a:cubicBezTo>
                  <a:cubicBezTo>
                    <a:pt x="1408" y="477"/>
                    <a:pt x="1387" y="477"/>
                    <a:pt x="1367" y="477"/>
                  </a:cubicBezTo>
                  <a:cubicBezTo>
                    <a:pt x="1269" y="477"/>
                    <a:pt x="1205" y="480"/>
                    <a:pt x="1162" y="480"/>
                  </a:cubicBezTo>
                  <a:cubicBezTo>
                    <a:pt x="1069" y="480"/>
                    <a:pt x="1073" y="466"/>
                    <a:pt x="1050" y="383"/>
                  </a:cubicBezTo>
                  <a:cubicBezTo>
                    <a:pt x="1037" y="336"/>
                    <a:pt x="969" y="1"/>
                    <a:pt x="969" y="1"/>
                  </a:cubicBezTo>
                  <a:close/>
                </a:path>
              </a:pathLst>
            </a:custGeom>
            <a:solidFill>
              <a:srgbClr val="B44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48"/>
            <p:cNvSpPr/>
            <p:nvPr/>
          </p:nvSpPr>
          <p:spPr>
            <a:xfrm>
              <a:off x="2026200" y="1034125"/>
              <a:ext cx="77825" cy="118775"/>
            </a:xfrm>
            <a:custGeom>
              <a:avLst/>
              <a:gdLst/>
              <a:ahLst/>
              <a:cxnLst/>
              <a:rect l="l" t="t" r="r" b="b"/>
              <a:pathLst>
                <a:path w="3113" h="4751" extrusionOk="0">
                  <a:moveTo>
                    <a:pt x="2267" y="1"/>
                  </a:moveTo>
                  <a:cubicBezTo>
                    <a:pt x="2179" y="1"/>
                    <a:pt x="2091" y="8"/>
                    <a:pt x="2042" y="11"/>
                  </a:cubicBezTo>
                  <a:cubicBezTo>
                    <a:pt x="2111" y="98"/>
                    <a:pt x="2130" y="152"/>
                    <a:pt x="1936" y="234"/>
                  </a:cubicBezTo>
                  <a:cubicBezTo>
                    <a:pt x="1831" y="279"/>
                    <a:pt x="1727" y="294"/>
                    <a:pt x="1635" y="294"/>
                  </a:cubicBezTo>
                  <a:cubicBezTo>
                    <a:pt x="1435" y="294"/>
                    <a:pt x="1288" y="224"/>
                    <a:pt x="1288" y="224"/>
                  </a:cubicBezTo>
                  <a:cubicBezTo>
                    <a:pt x="1100" y="324"/>
                    <a:pt x="919" y="432"/>
                    <a:pt x="743" y="552"/>
                  </a:cubicBezTo>
                  <a:cubicBezTo>
                    <a:pt x="144" y="967"/>
                    <a:pt x="0" y="1647"/>
                    <a:pt x="605" y="1897"/>
                  </a:cubicBezTo>
                  <a:cubicBezTo>
                    <a:pt x="641" y="2169"/>
                    <a:pt x="816" y="2528"/>
                    <a:pt x="828" y="2687"/>
                  </a:cubicBezTo>
                  <a:cubicBezTo>
                    <a:pt x="794" y="3170"/>
                    <a:pt x="657" y="3311"/>
                    <a:pt x="547" y="4409"/>
                  </a:cubicBezTo>
                  <a:cubicBezTo>
                    <a:pt x="723" y="4614"/>
                    <a:pt x="1075" y="4750"/>
                    <a:pt x="1456" y="4750"/>
                  </a:cubicBezTo>
                  <a:cubicBezTo>
                    <a:pt x="1598" y="4750"/>
                    <a:pt x="1745" y="4731"/>
                    <a:pt x="1888" y="4689"/>
                  </a:cubicBezTo>
                  <a:cubicBezTo>
                    <a:pt x="2555" y="4494"/>
                    <a:pt x="2936" y="4005"/>
                    <a:pt x="3112" y="3788"/>
                  </a:cubicBezTo>
                  <a:cubicBezTo>
                    <a:pt x="2970" y="3111"/>
                    <a:pt x="2596" y="2675"/>
                    <a:pt x="2601" y="2481"/>
                  </a:cubicBezTo>
                  <a:cubicBezTo>
                    <a:pt x="2618" y="1745"/>
                    <a:pt x="2872" y="1288"/>
                    <a:pt x="2805" y="606"/>
                  </a:cubicBezTo>
                  <a:cubicBezTo>
                    <a:pt x="2765" y="216"/>
                    <a:pt x="2607" y="114"/>
                    <a:pt x="2399" y="9"/>
                  </a:cubicBezTo>
                  <a:cubicBezTo>
                    <a:pt x="2360" y="3"/>
                    <a:pt x="2313" y="1"/>
                    <a:pt x="2267" y="1"/>
                  </a:cubicBezTo>
                  <a:close/>
                </a:path>
              </a:pathLst>
            </a:custGeom>
            <a:solidFill>
              <a:srgbClr val="F5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48"/>
            <p:cNvSpPr/>
            <p:nvPr/>
          </p:nvSpPr>
          <p:spPr>
            <a:xfrm>
              <a:off x="2042875" y="975050"/>
              <a:ext cx="42925" cy="49600"/>
            </a:xfrm>
            <a:custGeom>
              <a:avLst/>
              <a:gdLst/>
              <a:ahLst/>
              <a:cxnLst/>
              <a:rect l="l" t="t" r="r" b="b"/>
              <a:pathLst>
                <a:path w="1717" h="1984" extrusionOk="0">
                  <a:moveTo>
                    <a:pt x="725" y="0"/>
                  </a:moveTo>
                  <a:cubicBezTo>
                    <a:pt x="406" y="0"/>
                    <a:pt x="153" y="164"/>
                    <a:pt x="1" y="415"/>
                  </a:cubicBezTo>
                  <a:cubicBezTo>
                    <a:pt x="26" y="459"/>
                    <a:pt x="59" y="500"/>
                    <a:pt x="96" y="535"/>
                  </a:cubicBezTo>
                  <a:cubicBezTo>
                    <a:pt x="96" y="535"/>
                    <a:pt x="59" y="661"/>
                    <a:pt x="141" y="744"/>
                  </a:cubicBezTo>
                  <a:cubicBezTo>
                    <a:pt x="200" y="804"/>
                    <a:pt x="220" y="891"/>
                    <a:pt x="212" y="976"/>
                  </a:cubicBezTo>
                  <a:cubicBezTo>
                    <a:pt x="200" y="1076"/>
                    <a:pt x="200" y="1176"/>
                    <a:pt x="212" y="1277"/>
                  </a:cubicBezTo>
                  <a:cubicBezTo>
                    <a:pt x="231" y="1415"/>
                    <a:pt x="365" y="1473"/>
                    <a:pt x="365" y="1473"/>
                  </a:cubicBezTo>
                  <a:cubicBezTo>
                    <a:pt x="365" y="1473"/>
                    <a:pt x="374" y="1231"/>
                    <a:pt x="447" y="1128"/>
                  </a:cubicBezTo>
                  <a:cubicBezTo>
                    <a:pt x="490" y="1069"/>
                    <a:pt x="541" y="1038"/>
                    <a:pt x="595" y="1038"/>
                  </a:cubicBezTo>
                  <a:cubicBezTo>
                    <a:pt x="652" y="1038"/>
                    <a:pt x="712" y="1072"/>
                    <a:pt x="771" y="1141"/>
                  </a:cubicBezTo>
                  <a:cubicBezTo>
                    <a:pt x="844" y="1227"/>
                    <a:pt x="838" y="1449"/>
                    <a:pt x="755" y="1563"/>
                  </a:cubicBezTo>
                  <a:cubicBezTo>
                    <a:pt x="696" y="1644"/>
                    <a:pt x="639" y="1665"/>
                    <a:pt x="595" y="1665"/>
                  </a:cubicBezTo>
                  <a:cubicBezTo>
                    <a:pt x="541" y="1665"/>
                    <a:pt x="505" y="1633"/>
                    <a:pt x="505" y="1633"/>
                  </a:cubicBezTo>
                  <a:lnTo>
                    <a:pt x="505" y="1633"/>
                  </a:lnTo>
                  <a:cubicBezTo>
                    <a:pt x="492" y="1689"/>
                    <a:pt x="512" y="1918"/>
                    <a:pt x="723" y="1966"/>
                  </a:cubicBezTo>
                  <a:cubicBezTo>
                    <a:pt x="775" y="1978"/>
                    <a:pt x="827" y="1983"/>
                    <a:pt x="878" y="1983"/>
                  </a:cubicBezTo>
                  <a:cubicBezTo>
                    <a:pt x="1001" y="1983"/>
                    <a:pt x="1123" y="1952"/>
                    <a:pt x="1233" y="1891"/>
                  </a:cubicBezTo>
                  <a:cubicBezTo>
                    <a:pt x="1282" y="1859"/>
                    <a:pt x="1329" y="1824"/>
                    <a:pt x="1373" y="1783"/>
                  </a:cubicBezTo>
                  <a:cubicBezTo>
                    <a:pt x="1603" y="1551"/>
                    <a:pt x="1668" y="1329"/>
                    <a:pt x="1686" y="1018"/>
                  </a:cubicBezTo>
                  <a:cubicBezTo>
                    <a:pt x="1717" y="487"/>
                    <a:pt x="1310" y="32"/>
                    <a:pt x="779" y="2"/>
                  </a:cubicBezTo>
                  <a:cubicBezTo>
                    <a:pt x="761" y="1"/>
                    <a:pt x="743" y="0"/>
                    <a:pt x="725" y="0"/>
                  </a:cubicBezTo>
                  <a:close/>
                </a:path>
              </a:pathLst>
            </a:custGeom>
            <a:solidFill>
              <a:srgbClr val="6D2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48"/>
            <p:cNvSpPr/>
            <p:nvPr/>
          </p:nvSpPr>
          <p:spPr>
            <a:xfrm>
              <a:off x="2040750" y="1079950"/>
              <a:ext cx="51600" cy="14675"/>
            </a:xfrm>
            <a:custGeom>
              <a:avLst/>
              <a:gdLst/>
              <a:ahLst/>
              <a:cxnLst/>
              <a:rect l="l" t="t" r="r" b="b"/>
              <a:pathLst>
                <a:path w="2064" h="587" extrusionOk="0">
                  <a:moveTo>
                    <a:pt x="2046" y="0"/>
                  </a:moveTo>
                  <a:cubicBezTo>
                    <a:pt x="1491" y="279"/>
                    <a:pt x="1027" y="357"/>
                    <a:pt x="682" y="357"/>
                  </a:cubicBezTo>
                  <a:cubicBezTo>
                    <a:pt x="246" y="357"/>
                    <a:pt x="0" y="233"/>
                    <a:pt x="0" y="233"/>
                  </a:cubicBezTo>
                  <a:lnTo>
                    <a:pt x="0" y="233"/>
                  </a:lnTo>
                  <a:lnTo>
                    <a:pt x="48" y="451"/>
                  </a:lnTo>
                  <a:cubicBezTo>
                    <a:pt x="313" y="550"/>
                    <a:pt x="564" y="587"/>
                    <a:pt x="793" y="587"/>
                  </a:cubicBezTo>
                  <a:cubicBezTo>
                    <a:pt x="1492" y="587"/>
                    <a:pt x="1981" y="241"/>
                    <a:pt x="1981" y="241"/>
                  </a:cubicBezTo>
                  <a:cubicBezTo>
                    <a:pt x="2063" y="93"/>
                    <a:pt x="2046" y="0"/>
                    <a:pt x="2046" y="0"/>
                  </a:cubicBezTo>
                  <a:close/>
                </a:path>
              </a:pathLst>
            </a:custGeom>
            <a:solidFill>
              <a:srgbClr val="F5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48"/>
            <p:cNvSpPr/>
            <p:nvPr/>
          </p:nvSpPr>
          <p:spPr>
            <a:xfrm>
              <a:off x="1937450" y="1045825"/>
              <a:ext cx="123825" cy="59900"/>
            </a:xfrm>
            <a:custGeom>
              <a:avLst/>
              <a:gdLst/>
              <a:ahLst/>
              <a:cxnLst/>
              <a:rect l="l" t="t" r="r" b="b"/>
              <a:pathLst>
                <a:path w="4953" h="2396" extrusionOk="0">
                  <a:moveTo>
                    <a:pt x="4664" y="0"/>
                  </a:moveTo>
                  <a:cubicBezTo>
                    <a:pt x="4556" y="0"/>
                    <a:pt x="4431" y="63"/>
                    <a:pt x="4331" y="209"/>
                  </a:cubicBezTo>
                  <a:cubicBezTo>
                    <a:pt x="4067" y="595"/>
                    <a:pt x="3914" y="1167"/>
                    <a:pt x="3432" y="1540"/>
                  </a:cubicBezTo>
                  <a:cubicBezTo>
                    <a:pt x="3263" y="1670"/>
                    <a:pt x="3028" y="1766"/>
                    <a:pt x="2707" y="1766"/>
                  </a:cubicBezTo>
                  <a:cubicBezTo>
                    <a:pt x="2608" y="1766"/>
                    <a:pt x="2501" y="1757"/>
                    <a:pt x="2386" y="1737"/>
                  </a:cubicBezTo>
                  <a:cubicBezTo>
                    <a:pt x="1894" y="1651"/>
                    <a:pt x="1547" y="1571"/>
                    <a:pt x="1414" y="1494"/>
                  </a:cubicBezTo>
                  <a:cubicBezTo>
                    <a:pt x="1289" y="1422"/>
                    <a:pt x="1248" y="1374"/>
                    <a:pt x="1155" y="1251"/>
                  </a:cubicBezTo>
                  <a:cubicBezTo>
                    <a:pt x="1049" y="1112"/>
                    <a:pt x="947" y="1056"/>
                    <a:pt x="865" y="965"/>
                  </a:cubicBezTo>
                  <a:cubicBezTo>
                    <a:pt x="810" y="903"/>
                    <a:pt x="796" y="879"/>
                    <a:pt x="776" y="879"/>
                  </a:cubicBezTo>
                  <a:cubicBezTo>
                    <a:pt x="766" y="879"/>
                    <a:pt x="754" y="886"/>
                    <a:pt x="734" y="897"/>
                  </a:cubicBezTo>
                  <a:cubicBezTo>
                    <a:pt x="675" y="928"/>
                    <a:pt x="679" y="1065"/>
                    <a:pt x="744" y="1165"/>
                  </a:cubicBezTo>
                  <a:cubicBezTo>
                    <a:pt x="813" y="1269"/>
                    <a:pt x="887" y="1306"/>
                    <a:pt x="893" y="1334"/>
                  </a:cubicBezTo>
                  <a:cubicBezTo>
                    <a:pt x="895" y="1340"/>
                    <a:pt x="890" y="1344"/>
                    <a:pt x="881" y="1344"/>
                  </a:cubicBezTo>
                  <a:cubicBezTo>
                    <a:pt x="851" y="1344"/>
                    <a:pt x="772" y="1312"/>
                    <a:pt x="677" y="1258"/>
                  </a:cubicBezTo>
                  <a:cubicBezTo>
                    <a:pt x="507" y="1161"/>
                    <a:pt x="433" y="1047"/>
                    <a:pt x="353" y="984"/>
                  </a:cubicBezTo>
                  <a:cubicBezTo>
                    <a:pt x="327" y="963"/>
                    <a:pt x="305" y="955"/>
                    <a:pt x="286" y="955"/>
                  </a:cubicBezTo>
                  <a:cubicBezTo>
                    <a:pt x="241" y="955"/>
                    <a:pt x="219" y="1003"/>
                    <a:pt x="226" y="1037"/>
                  </a:cubicBezTo>
                  <a:cubicBezTo>
                    <a:pt x="237" y="1084"/>
                    <a:pt x="258" y="1156"/>
                    <a:pt x="367" y="1276"/>
                  </a:cubicBezTo>
                  <a:cubicBezTo>
                    <a:pt x="448" y="1360"/>
                    <a:pt x="536" y="1438"/>
                    <a:pt x="629" y="1508"/>
                  </a:cubicBezTo>
                  <a:cubicBezTo>
                    <a:pt x="542" y="1476"/>
                    <a:pt x="459" y="1434"/>
                    <a:pt x="382" y="1382"/>
                  </a:cubicBezTo>
                  <a:cubicBezTo>
                    <a:pt x="236" y="1284"/>
                    <a:pt x="189" y="1228"/>
                    <a:pt x="110" y="1181"/>
                  </a:cubicBezTo>
                  <a:cubicBezTo>
                    <a:pt x="100" y="1174"/>
                    <a:pt x="91" y="1172"/>
                    <a:pt x="82" y="1172"/>
                  </a:cubicBezTo>
                  <a:cubicBezTo>
                    <a:pt x="24" y="1172"/>
                    <a:pt x="1" y="1290"/>
                    <a:pt x="56" y="1358"/>
                  </a:cubicBezTo>
                  <a:cubicBezTo>
                    <a:pt x="124" y="1439"/>
                    <a:pt x="202" y="1509"/>
                    <a:pt x="290" y="1569"/>
                  </a:cubicBezTo>
                  <a:cubicBezTo>
                    <a:pt x="387" y="1635"/>
                    <a:pt x="558" y="1732"/>
                    <a:pt x="558" y="1732"/>
                  </a:cubicBezTo>
                  <a:cubicBezTo>
                    <a:pt x="371" y="1685"/>
                    <a:pt x="253" y="1592"/>
                    <a:pt x="177" y="1545"/>
                  </a:cubicBezTo>
                  <a:cubicBezTo>
                    <a:pt x="141" y="1522"/>
                    <a:pt x="111" y="1511"/>
                    <a:pt x="87" y="1511"/>
                  </a:cubicBezTo>
                  <a:cubicBezTo>
                    <a:pt x="61" y="1511"/>
                    <a:pt x="43" y="1525"/>
                    <a:pt x="36" y="1553"/>
                  </a:cubicBezTo>
                  <a:cubicBezTo>
                    <a:pt x="25" y="1594"/>
                    <a:pt x="60" y="1663"/>
                    <a:pt x="213" y="1785"/>
                  </a:cubicBezTo>
                  <a:cubicBezTo>
                    <a:pt x="365" y="1908"/>
                    <a:pt x="623" y="2003"/>
                    <a:pt x="855" y="2037"/>
                  </a:cubicBezTo>
                  <a:cubicBezTo>
                    <a:pt x="1085" y="2071"/>
                    <a:pt x="1181" y="2066"/>
                    <a:pt x="1298" y="2098"/>
                  </a:cubicBezTo>
                  <a:cubicBezTo>
                    <a:pt x="1728" y="2215"/>
                    <a:pt x="2080" y="2321"/>
                    <a:pt x="2541" y="2380"/>
                  </a:cubicBezTo>
                  <a:cubicBezTo>
                    <a:pt x="2623" y="2390"/>
                    <a:pt x="2714" y="2396"/>
                    <a:pt x="2810" y="2396"/>
                  </a:cubicBezTo>
                  <a:cubicBezTo>
                    <a:pt x="3043" y="2396"/>
                    <a:pt x="3301" y="2364"/>
                    <a:pt x="3511" y="2294"/>
                  </a:cubicBezTo>
                  <a:cubicBezTo>
                    <a:pt x="3974" y="2140"/>
                    <a:pt x="4425" y="1625"/>
                    <a:pt x="4655" y="1212"/>
                  </a:cubicBezTo>
                  <a:cubicBezTo>
                    <a:pt x="4951" y="680"/>
                    <a:pt x="4953" y="251"/>
                    <a:pt x="4879" y="121"/>
                  </a:cubicBezTo>
                  <a:cubicBezTo>
                    <a:pt x="4835" y="45"/>
                    <a:pt x="4755" y="0"/>
                    <a:pt x="4664" y="0"/>
                  </a:cubicBezTo>
                  <a:close/>
                </a:path>
              </a:pathLst>
            </a:custGeom>
            <a:solidFill>
              <a:srgbClr val="B44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48"/>
            <p:cNvSpPr/>
            <p:nvPr/>
          </p:nvSpPr>
          <p:spPr>
            <a:xfrm>
              <a:off x="2069125" y="1017825"/>
              <a:ext cx="19425" cy="57000"/>
            </a:xfrm>
            <a:custGeom>
              <a:avLst/>
              <a:gdLst/>
              <a:ahLst/>
              <a:cxnLst/>
              <a:rect l="l" t="t" r="r" b="b"/>
              <a:pathLst>
                <a:path w="777" h="2280" extrusionOk="0">
                  <a:moveTo>
                    <a:pt x="183" y="0"/>
                  </a:moveTo>
                  <a:cubicBezTo>
                    <a:pt x="34" y="0"/>
                    <a:pt x="0" y="207"/>
                    <a:pt x="0" y="207"/>
                  </a:cubicBezTo>
                  <a:cubicBezTo>
                    <a:pt x="162" y="446"/>
                    <a:pt x="78" y="622"/>
                    <a:pt x="57" y="1019"/>
                  </a:cubicBezTo>
                  <a:cubicBezTo>
                    <a:pt x="38" y="1417"/>
                    <a:pt x="27" y="1704"/>
                    <a:pt x="284" y="2031"/>
                  </a:cubicBezTo>
                  <a:cubicBezTo>
                    <a:pt x="449" y="2242"/>
                    <a:pt x="603" y="2279"/>
                    <a:pt x="692" y="2279"/>
                  </a:cubicBezTo>
                  <a:cubicBezTo>
                    <a:pt x="741" y="2279"/>
                    <a:pt x="770" y="2268"/>
                    <a:pt x="770" y="2268"/>
                  </a:cubicBezTo>
                  <a:cubicBezTo>
                    <a:pt x="688" y="2117"/>
                    <a:pt x="689" y="1727"/>
                    <a:pt x="733" y="1394"/>
                  </a:cubicBezTo>
                  <a:cubicBezTo>
                    <a:pt x="776" y="1063"/>
                    <a:pt x="724" y="617"/>
                    <a:pt x="612" y="407"/>
                  </a:cubicBezTo>
                  <a:cubicBezTo>
                    <a:pt x="501" y="197"/>
                    <a:pt x="320" y="47"/>
                    <a:pt x="320" y="47"/>
                  </a:cubicBezTo>
                  <a:cubicBezTo>
                    <a:pt x="266" y="13"/>
                    <a:pt x="221" y="0"/>
                    <a:pt x="183" y="0"/>
                  </a:cubicBezTo>
                  <a:close/>
                </a:path>
              </a:pathLst>
            </a:custGeom>
            <a:solidFill>
              <a:srgbClr val="6D2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48"/>
            <p:cNvSpPr/>
            <p:nvPr/>
          </p:nvSpPr>
          <p:spPr>
            <a:xfrm>
              <a:off x="2068925" y="1018125"/>
              <a:ext cx="8350" cy="4675"/>
            </a:xfrm>
            <a:custGeom>
              <a:avLst/>
              <a:gdLst/>
              <a:ahLst/>
              <a:cxnLst/>
              <a:rect l="l" t="t" r="r" b="b"/>
              <a:pathLst>
                <a:path w="334" h="187" fill="none" extrusionOk="0">
                  <a:moveTo>
                    <a:pt x="333" y="7"/>
                  </a:moveTo>
                  <a:cubicBezTo>
                    <a:pt x="333" y="7"/>
                    <a:pt x="95" y="1"/>
                    <a:pt x="0" y="187"/>
                  </a:cubicBezTo>
                </a:path>
              </a:pathLst>
            </a:custGeom>
            <a:noFill/>
            <a:ln w="200" cap="rnd" cmpd="sng">
              <a:solidFill>
                <a:srgbClr val="E94372"/>
              </a:solidFill>
              <a:prstDash val="solid"/>
              <a:miter lim="12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48"/>
            <p:cNvSpPr/>
            <p:nvPr/>
          </p:nvSpPr>
          <p:spPr>
            <a:xfrm>
              <a:off x="2018150" y="1065025"/>
              <a:ext cx="132800" cy="136750"/>
            </a:xfrm>
            <a:custGeom>
              <a:avLst/>
              <a:gdLst/>
              <a:ahLst/>
              <a:cxnLst/>
              <a:rect l="l" t="t" r="r" b="b"/>
              <a:pathLst>
                <a:path w="5312" h="5470" extrusionOk="0">
                  <a:moveTo>
                    <a:pt x="4351" y="1518"/>
                  </a:moveTo>
                  <a:lnTo>
                    <a:pt x="4351" y="1518"/>
                  </a:lnTo>
                  <a:cubicBezTo>
                    <a:pt x="4355" y="1547"/>
                    <a:pt x="4354" y="1577"/>
                    <a:pt x="4349" y="1606"/>
                  </a:cubicBezTo>
                  <a:lnTo>
                    <a:pt x="4277" y="2044"/>
                  </a:lnTo>
                  <a:lnTo>
                    <a:pt x="3113" y="2717"/>
                  </a:lnTo>
                  <a:cubicBezTo>
                    <a:pt x="3124" y="2662"/>
                    <a:pt x="3133" y="2600"/>
                    <a:pt x="3144" y="2536"/>
                  </a:cubicBezTo>
                  <a:cubicBezTo>
                    <a:pt x="3182" y="2295"/>
                    <a:pt x="3471" y="1951"/>
                    <a:pt x="3785" y="1768"/>
                  </a:cubicBezTo>
                  <a:lnTo>
                    <a:pt x="4036" y="1625"/>
                  </a:lnTo>
                  <a:cubicBezTo>
                    <a:pt x="4159" y="1555"/>
                    <a:pt x="4268" y="1520"/>
                    <a:pt x="4351" y="1518"/>
                  </a:cubicBezTo>
                  <a:close/>
                  <a:moveTo>
                    <a:pt x="4894" y="0"/>
                  </a:moveTo>
                  <a:cubicBezTo>
                    <a:pt x="4780" y="0"/>
                    <a:pt x="4644" y="41"/>
                    <a:pt x="4490" y="127"/>
                  </a:cubicBezTo>
                  <a:lnTo>
                    <a:pt x="3638" y="601"/>
                  </a:lnTo>
                  <a:cubicBezTo>
                    <a:pt x="3109" y="899"/>
                    <a:pt x="2574" y="1619"/>
                    <a:pt x="2444" y="2213"/>
                  </a:cubicBezTo>
                  <a:lnTo>
                    <a:pt x="2018" y="4189"/>
                  </a:lnTo>
                  <a:cubicBezTo>
                    <a:pt x="1906" y="4696"/>
                    <a:pt x="1523" y="5038"/>
                    <a:pt x="1106" y="5038"/>
                  </a:cubicBezTo>
                  <a:cubicBezTo>
                    <a:pt x="1035" y="5038"/>
                    <a:pt x="963" y="5028"/>
                    <a:pt x="891" y="5007"/>
                  </a:cubicBezTo>
                  <a:lnTo>
                    <a:pt x="0" y="4752"/>
                  </a:lnTo>
                  <a:lnTo>
                    <a:pt x="0" y="4752"/>
                  </a:lnTo>
                  <a:cubicBezTo>
                    <a:pt x="46" y="4778"/>
                    <a:pt x="427" y="4998"/>
                    <a:pt x="891" y="5264"/>
                  </a:cubicBezTo>
                  <a:cubicBezTo>
                    <a:pt x="1127" y="5401"/>
                    <a:pt x="1440" y="5469"/>
                    <a:pt x="1760" y="5469"/>
                  </a:cubicBezTo>
                  <a:cubicBezTo>
                    <a:pt x="2107" y="5469"/>
                    <a:pt x="2463" y="5389"/>
                    <a:pt x="2737" y="5231"/>
                  </a:cubicBezTo>
                  <a:lnTo>
                    <a:pt x="3512" y="4783"/>
                  </a:lnTo>
                  <a:cubicBezTo>
                    <a:pt x="4039" y="4479"/>
                    <a:pt x="4567" y="3751"/>
                    <a:pt x="4692" y="3156"/>
                  </a:cubicBezTo>
                  <a:lnTo>
                    <a:pt x="5223" y="667"/>
                  </a:lnTo>
                  <a:cubicBezTo>
                    <a:pt x="5312" y="244"/>
                    <a:pt x="5172" y="0"/>
                    <a:pt x="4894" y="0"/>
                  </a:cubicBezTo>
                  <a:close/>
                </a:path>
              </a:pathLst>
            </a:custGeom>
            <a:solidFill>
              <a:srgbClr val="FFD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48"/>
            <p:cNvSpPr/>
            <p:nvPr/>
          </p:nvSpPr>
          <p:spPr>
            <a:xfrm>
              <a:off x="2094925" y="1102975"/>
              <a:ext cx="37200" cy="36425"/>
            </a:xfrm>
            <a:custGeom>
              <a:avLst/>
              <a:gdLst/>
              <a:ahLst/>
              <a:cxnLst/>
              <a:rect l="l" t="t" r="r" b="b"/>
              <a:pathLst>
                <a:path w="1488" h="1457" extrusionOk="0">
                  <a:moveTo>
                    <a:pt x="1303" y="0"/>
                  </a:moveTo>
                  <a:cubicBezTo>
                    <a:pt x="1296" y="0"/>
                    <a:pt x="1288" y="0"/>
                    <a:pt x="1280" y="1"/>
                  </a:cubicBezTo>
                  <a:cubicBezTo>
                    <a:pt x="1284" y="30"/>
                    <a:pt x="1283" y="59"/>
                    <a:pt x="1278" y="88"/>
                  </a:cubicBezTo>
                  <a:lnTo>
                    <a:pt x="1206" y="526"/>
                  </a:lnTo>
                  <a:lnTo>
                    <a:pt x="42" y="1199"/>
                  </a:lnTo>
                  <a:cubicBezTo>
                    <a:pt x="17" y="1351"/>
                    <a:pt x="0" y="1456"/>
                    <a:pt x="0" y="1456"/>
                  </a:cubicBezTo>
                  <a:lnTo>
                    <a:pt x="1393" y="651"/>
                  </a:lnTo>
                  <a:lnTo>
                    <a:pt x="1465" y="213"/>
                  </a:lnTo>
                  <a:cubicBezTo>
                    <a:pt x="1488" y="75"/>
                    <a:pt x="1423" y="0"/>
                    <a:pt x="1303" y="0"/>
                  </a:cubicBez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48"/>
            <p:cNvSpPr/>
            <p:nvPr/>
          </p:nvSpPr>
          <p:spPr>
            <a:xfrm>
              <a:off x="2003825" y="1200325"/>
              <a:ext cx="117850" cy="38200"/>
            </a:xfrm>
            <a:custGeom>
              <a:avLst/>
              <a:gdLst/>
              <a:ahLst/>
              <a:cxnLst/>
              <a:rect l="l" t="t" r="r" b="b"/>
              <a:pathLst>
                <a:path w="4714" h="1528" extrusionOk="0">
                  <a:moveTo>
                    <a:pt x="126" y="1"/>
                  </a:moveTo>
                  <a:cubicBezTo>
                    <a:pt x="88" y="1"/>
                    <a:pt x="51" y="21"/>
                    <a:pt x="30" y="56"/>
                  </a:cubicBezTo>
                  <a:cubicBezTo>
                    <a:pt x="0" y="108"/>
                    <a:pt x="18" y="175"/>
                    <a:pt x="70" y="206"/>
                  </a:cubicBezTo>
                  <a:lnTo>
                    <a:pt x="2357" y="1527"/>
                  </a:lnTo>
                  <a:lnTo>
                    <a:pt x="4646" y="206"/>
                  </a:lnTo>
                  <a:cubicBezTo>
                    <a:pt x="4696" y="175"/>
                    <a:pt x="4713" y="108"/>
                    <a:pt x="4683" y="56"/>
                  </a:cubicBezTo>
                  <a:cubicBezTo>
                    <a:pt x="4662" y="22"/>
                    <a:pt x="4626" y="2"/>
                    <a:pt x="4588" y="2"/>
                  </a:cubicBezTo>
                  <a:cubicBezTo>
                    <a:pt x="4570" y="2"/>
                    <a:pt x="4552" y="6"/>
                    <a:pt x="4536" y="15"/>
                  </a:cubicBezTo>
                  <a:lnTo>
                    <a:pt x="2357" y="1273"/>
                  </a:lnTo>
                  <a:lnTo>
                    <a:pt x="180" y="15"/>
                  </a:lnTo>
                  <a:cubicBezTo>
                    <a:pt x="163" y="5"/>
                    <a:pt x="144" y="1"/>
                    <a:pt x="126" y="1"/>
                  </a:cubicBezTo>
                  <a:close/>
                </a:path>
              </a:pathLst>
            </a:custGeom>
            <a:solidFill>
              <a:srgbClr val="223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2" name="Google Shape;1242;p48"/>
          <p:cNvGrpSpPr/>
          <p:nvPr/>
        </p:nvGrpSpPr>
        <p:grpSpPr>
          <a:xfrm>
            <a:off x="7297572" y="1135345"/>
            <a:ext cx="372874" cy="998229"/>
            <a:chOff x="4949475" y="687300"/>
            <a:chExt cx="460850" cy="1205300"/>
          </a:xfrm>
        </p:grpSpPr>
        <p:sp>
          <p:nvSpPr>
            <p:cNvPr id="1243" name="Google Shape;1243;p48"/>
            <p:cNvSpPr/>
            <p:nvPr/>
          </p:nvSpPr>
          <p:spPr>
            <a:xfrm>
              <a:off x="4974525" y="1645900"/>
              <a:ext cx="427500" cy="246700"/>
            </a:xfrm>
            <a:custGeom>
              <a:avLst/>
              <a:gdLst/>
              <a:ahLst/>
              <a:cxnLst/>
              <a:rect l="l" t="t" r="r" b="b"/>
              <a:pathLst>
                <a:path w="17100" h="9868" extrusionOk="0">
                  <a:moveTo>
                    <a:pt x="8550" y="0"/>
                  </a:moveTo>
                  <a:cubicBezTo>
                    <a:pt x="6282" y="0"/>
                    <a:pt x="4108" y="520"/>
                    <a:pt x="2504" y="1445"/>
                  </a:cubicBezTo>
                  <a:cubicBezTo>
                    <a:pt x="902" y="2371"/>
                    <a:pt x="0" y="3625"/>
                    <a:pt x="0" y="4934"/>
                  </a:cubicBezTo>
                  <a:cubicBezTo>
                    <a:pt x="0" y="6243"/>
                    <a:pt x="902" y="7497"/>
                    <a:pt x="2504" y="8423"/>
                  </a:cubicBezTo>
                  <a:cubicBezTo>
                    <a:pt x="4108" y="9347"/>
                    <a:pt x="6282" y="9867"/>
                    <a:pt x="8550" y="9867"/>
                  </a:cubicBezTo>
                  <a:cubicBezTo>
                    <a:pt x="10818" y="9867"/>
                    <a:pt x="12991" y="9347"/>
                    <a:pt x="14595" y="8423"/>
                  </a:cubicBezTo>
                  <a:cubicBezTo>
                    <a:pt x="16198" y="7497"/>
                    <a:pt x="17099" y="6243"/>
                    <a:pt x="17099" y="4934"/>
                  </a:cubicBezTo>
                  <a:cubicBezTo>
                    <a:pt x="17099" y="3625"/>
                    <a:pt x="16198" y="2371"/>
                    <a:pt x="14595" y="1445"/>
                  </a:cubicBezTo>
                  <a:cubicBezTo>
                    <a:pt x="12991" y="520"/>
                    <a:pt x="10818" y="0"/>
                    <a:pt x="8550" y="0"/>
                  </a:cubicBezTo>
                  <a:close/>
                </a:path>
              </a:pathLst>
            </a:custGeom>
            <a:solidFill>
              <a:srgbClr val="EAEC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48"/>
            <p:cNvSpPr/>
            <p:nvPr/>
          </p:nvSpPr>
          <p:spPr>
            <a:xfrm>
              <a:off x="5315975" y="956275"/>
              <a:ext cx="94350" cy="196725"/>
            </a:xfrm>
            <a:custGeom>
              <a:avLst/>
              <a:gdLst/>
              <a:ahLst/>
              <a:cxnLst/>
              <a:rect l="l" t="t" r="r" b="b"/>
              <a:pathLst>
                <a:path w="3774" h="7869" extrusionOk="0">
                  <a:moveTo>
                    <a:pt x="2817" y="1"/>
                  </a:moveTo>
                  <a:lnTo>
                    <a:pt x="1207" y="1327"/>
                  </a:lnTo>
                  <a:lnTo>
                    <a:pt x="1654" y="4396"/>
                  </a:lnTo>
                  <a:lnTo>
                    <a:pt x="0" y="6017"/>
                  </a:lnTo>
                  <a:lnTo>
                    <a:pt x="415" y="7869"/>
                  </a:lnTo>
                  <a:cubicBezTo>
                    <a:pt x="415" y="7869"/>
                    <a:pt x="3400" y="6059"/>
                    <a:pt x="3587" y="4976"/>
                  </a:cubicBezTo>
                  <a:cubicBezTo>
                    <a:pt x="3774" y="3893"/>
                    <a:pt x="2900" y="734"/>
                    <a:pt x="2817" y="1"/>
                  </a:cubicBezTo>
                  <a:close/>
                </a:path>
              </a:pathLst>
            </a:custGeom>
            <a:solidFill>
              <a:srgbClr val="B44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48"/>
            <p:cNvSpPr/>
            <p:nvPr/>
          </p:nvSpPr>
          <p:spPr>
            <a:xfrm>
              <a:off x="5328650" y="864675"/>
              <a:ext cx="64975" cy="124800"/>
            </a:xfrm>
            <a:custGeom>
              <a:avLst/>
              <a:gdLst/>
              <a:ahLst/>
              <a:cxnLst/>
              <a:rect l="l" t="t" r="r" b="b"/>
              <a:pathLst>
                <a:path w="2599" h="4992" extrusionOk="0">
                  <a:moveTo>
                    <a:pt x="572" y="0"/>
                  </a:moveTo>
                  <a:cubicBezTo>
                    <a:pt x="356" y="0"/>
                    <a:pt x="154" y="48"/>
                    <a:pt x="1" y="115"/>
                  </a:cubicBezTo>
                  <a:lnTo>
                    <a:pt x="1059" y="4975"/>
                  </a:lnTo>
                  <a:cubicBezTo>
                    <a:pt x="1130" y="4986"/>
                    <a:pt x="1199" y="4991"/>
                    <a:pt x="1266" y="4991"/>
                  </a:cubicBezTo>
                  <a:cubicBezTo>
                    <a:pt x="2074" y="4991"/>
                    <a:pt x="2599" y="4266"/>
                    <a:pt x="2599" y="4266"/>
                  </a:cubicBezTo>
                  <a:cubicBezTo>
                    <a:pt x="2557" y="3840"/>
                    <a:pt x="2102" y="1344"/>
                    <a:pt x="1662" y="617"/>
                  </a:cubicBezTo>
                  <a:cubicBezTo>
                    <a:pt x="1381" y="151"/>
                    <a:pt x="954" y="0"/>
                    <a:pt x="572" y="0"/>
                  </a:cubicBezTo>
                  <a:close/>
                </a:path>
              </a:pathLst>
            </a:custGeom>
            <a:solidFill>
              <a:srgbClr val="AACA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48"/>
            <p:cNvSpPr/>
            <p:nvPr/>
          </p:nvSpPr>
          <p:spPr>
            <a:xfrm>
              <a:off x="5260800" y="1653825"/>
              <a:ext cx="83975" cy="94125"/>
            </a:xfrm>
            <a:custGeom>
              <a:avLst/>
              <a:gdLst/>
              <a:ahLst/>
              <a:cxnLst/>
              <a:rect l="l" t="t" r="r" b="b"/>
              <a:pathLst>
                <a:path w="3359" h="3765" extrusionOk="0">
                  <a:moveTo>
                    <a:pt x="543" y="0"/>
                  </a:moveTo>
                  <a:cubicBezTo>
                    <a:pt x="506" y="0"/>
                    <a:pt x="469" y="3"/>
                    <a:pt x="435" y="8"/>
                  </a:cubicBezTo>
                  <a:cubicBezTo>
                    <a:pt x="82" y="59"/>
                    <a:pt x="0" y="382"/>
                    <a:pt x="129" y="898"/>
                  </a:cubicBezTo>
                  <a:cubicBezTo>
                    <a:pt x="272" y="1471"/>
                    <a:pt x="762" y="1877"/>
                    <a:pt x="1160" y="2235"/>
                  </a:cubicBezTo>
                  <a:cubicBezTo>
                    <a:pt x="1573" y="2608"/>
                    <a:pt x="1721" y="3089"/>
                    <a:pt x="2007" y="3474"/>
                  </a:cubicBezTo>
                  <a:cubicBezTo>
                    <a:pt x="2160" y="3680"/>
                    <a:pt x="2392" y="3765"/>
                    <a:pt x="2636" y="3765"/>
                  </a:cubicBezTo>
                  <a:cubicBezTo>
                    <a:pt x="2757" y="3765"/>
                    <a:pt x="2882" y="3743"/>
                    <a:pt x="3001" y="3705"/>
                  </a:cubicBezTo>
                  <a:cubicBezTo>
                    <a:pt x="3358" y="3592"/>
                    <a:pt x="3341" y="3177"/>
                    <a:pt x="3264" y="2860"/>
                  </a:cubicBezTo>
                  <a:cubicBezTo>
                    <a:pt x="3205" y="2619"/>
                    <a:pt x="3160" y="2376"/>
                    <a:pt x="3131" y="2130"/>
                  </a:cubicBezTo>
                  <a:cubicBezTo>
                    <a:pt x="3131" y="2130"/>
                    <a:pt x="2210" y="773"/>
                    <a:pt x="1948" y="582"/>
                  </a:cubicBezTo>
                  <a:cubicBezTo>
                    <a:pt x="1614" y="337"/>
                    <a:pt x="989" y="0"/>
                    <a:pt x="543" y="0"/>
                  </a:cubicBez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48"/>
            <p:cNvSpPr/>
            <p:nvPr/>
          </p:nvSpPr>
          <p:spPr>
            <a:xfrm>
              <a:off x="5099875" y="1775525"/>
              <a:ext cx="151550" cy="86450"/>
            </a:xfrm>
            <a:custGeom>
              <a:avLst/>
              <a:gdLst/>
              <a:ahLst/>
              <a:cxnLst/>
              <a:rect l="l" t="t" r="r" b="b"/>
              <a:pathLst>
                <a:path w="6062" h="3458" extrusionOk="0">
                  <a:moveTo>
                    <a:pt x="4429" y="1"/>
                  </a:moveTo>
                  <a:cubicBezTo>
                    <a:pt x="3914" y="703"/>
                    <a:pt x="2936" y="1121"/>
                    <a:pt x="1609" y="1729"/>
                  </a:cubicBezTo>
                  <a:cubicBezTo>
                    <a:pt x="282" y="2337"/>
                    <a:pt x="1" y="2461"/>
                    <a:pt x="90" y="2712"/>
                  </a:cubicBezTo>
                  <a:cubicBezTo>
                    <a:pt x="180" y="2962"/>
                    <a:pt x="783" y="3214"/>
                    <a:pt x="1328" y="3384"/>
                  </a:cubicBezTo>
                  <a:cubicBezTo>
                    <a:pt x="1485" y="3434"/>
                    <a:pt x="1674" y="3457"/>
                    <a:pt x="1873" y="3457"/>
                  </a:cubicBezTo>
                  <a:cubicBezTo>
                    <a:pt x="2361" y="3457"/>
                    <a:pt x="2910" y="3315"/>
                    <a:pt x="3196" y="3066"/>
                  </a:cubicBezTo>
                  <a:cubicBezTo>
                    <a:pt x="3475" y="2823"/>
                    <a:pt x="4263" y="2508"/>
                    <a:pt x="4675" y="2508"/>
                  </a:cubicBezTo>
                  <a:cubicBezTo>
                    <a:pt x="4677" y="2508"/>
                    <a:pt x="4680" y="2508"/>
                    <a:pt x="4682" y="2508"/>
                  </a:cubicBezTo>
                  <a:cubicBezTo>
                    <a:pt x="4690" y="2509"/>
                    <a:pt x="4699" y="2509"/>
                    <a:pt x="4707" y="2509"/>
                  </a:cubicBezTo>
                  <a:cubicBezTo>
                    <a:pt x="5330" y="2509"/>
                    <a:pt x="5854" y="2332"/>
                    <a:pt x="5958" y="2093"/>
                  </a:cubicBezTo>
                  <a:cubicBezTo>
                    <a:pt x="6062" y="1852"/>
                    <a:pt x="5946" y="1330"/>
                    <a:pt x="5921" y="1004"/>
                  </a:cubicBezTo>
                  <a:cubicBezTo>
                    <a:pt x="5897" y="677"/>
                    <a:pt x="5871" y="266"/>
                    <a:pt x="5871" y="266"/>
                  </a:cubicBezTo>
                  <a:lnTo>
                    <a:pt x="4429" y="1"/>
                  </a:ln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48"/>
            <p:cNvSpPr/>
            <p:nvPr/>
          </p:nvSpPr>
          <p:spPr>
            <a:xfrm>
              <a:off x="5148050" y="1192350"/>
              <a:ext cx="204725" cy="595175"/>
            </a:xfrm>
            <a:custGeom>
              <a:avLst/>
              <a:gdLst/>
              <a:ahLst/>
              <a:cxnLst/>
              <a:rect l="l" t="t" r="r" b="b"/>
              <a:pathLst>
                <a:path w="8189" h="23807" extrusionOk="0">
                  <a:moveTo>
                    <a:pt x="7927" y="0"/>
                  </a:moveTo>
                  <a:lnTo>
                    <a:pt x="0" y="1764"/>
                  </a:lnTo>
                  <a:cubicBezTo>
                    <a:pt x="0" y="1764"/>
                    <a:pt x="499" y="11242"/>
                    <a:pt x="586" y="12484"/>
                  </a:cubicBezTo>
                  <a:cubicBezTo>
                    <a:pt x="672" y="13725"/>
                    <a:pt x="894" y="14896"/>
                    <a:pt x="1327" y="16870"/>
                  </a:cubicBezTo>
                  <a:cubicBezTo>
                    <a:pt x="1760" y="18846"/>
                    <a:pt x="2277" y="23588"/>
                    <a:pt x="2277" y="23588"/>
                  </a:cubicBezTo>
                  <a:cubicBezTo>
                    <a:pt x="2558" y="23752"/>
                    <a:pt x="2839" y="23807"/>
                    <a:pt x="3087" y="23807"/>
                  </a:cubicBezTo>
                  <a:cubicBezTo>
                    <a:pt x="3578" y="23807"/>
                    <a:pt x="3944" y="23593"/>
                    <a:pt x="3944" y="23593"/>
                  </a:cubicBezTo>
                  <a:cubicBezTo>
                    <a:pt x="3944" y="23593"/>
                    <a:pt x="4156" y="17824"/>
                    <a:pt x="4102" y="16392"/>
                  </a:cubicBezTo>
                  <a:cubicBezTo>
                    <a:pt x="4036" y="14643"/>
                    <a:pt x="3597" y="13265"/>
                    <a:pt x="3597" y="13265"/>
                  </a:cubicBezTo>
                  <a:cubicBezTo>
                    <a:pt x="3597" y="13265"/>
                    <a:pt x="3736" y="10934"/>
                    <a:pt x="3858" y="8907"/>
                  </a:cubicBezTo>
                  <a:cubicBezTo>
                    <a:pt x="3982" y="6880"/>
                    <a:pt x="4112" y="5906"/>
                    <a:pt x="4141" y="5024"/>
                  </a:cubicBezTo>
                  <a:lnTo>
                    <a:pt x="4299" y="4940"/>
                  </a:lnTo>
                  <a:cubicBezTo>
                    <a:pt x="4299" y="4940"/>
                    <a:pt x="4459" y="8437"/>
                    <a:pt x="4546" y="9679"/>
                  </a:cubicBezTo>
                  <a:cubicBezTo>
                    <a:pt x="4633" y="10922"/>
                    <a:pt x="4816" y="12112"/>
                    <a:pt x="5150" y="14418"/>
                  </a:cubicBezTo>
                  <a:cubicBezTo>
                    <a:pt x="5441" y="16419"/>
                    <a:pt x="6196" y="20540"/>
                    <a:pt x="6196" y="20540"/>
                  </a:cubicBezTo>
                  <a:cubicBezTo>
                    <a:pt x="6495" y="20714"/>
                    <a:pt x="6765" y="20769"/>
                    <a:pt x="6988" y="20769"/>
                  </a:cubicBezTo>
                  <a:cubicBezTo>
                    <a:pt x="7391" y="20769"/>
                    <a:pt x="7642" y="20588"/>
                    <a:pt x="7642" y="20588"/>
                  </a:cubicBezTo>
                  <a:cubicBezTo>
                    <a:pt x="7642" y="20588"/>
                    <a:pt x="8189" y="15273"/>
                    <a:pt x="7962" y="13537"/>
                  </a:cubicBezTo>
                  <a:cubicBezTo>
                    <a:pt x="7736" y="11801"/>
                    <a:pt x="7379" y="10770"/>
                    <a:pt x="7379" y="10770"/>
                  </a:cubicBezTo>
                  <a:cubicBezTo>
                    <a:pt x="7379" y="10770"/>
                    <a:pt x="7555" y="8382"/>
                    <a:pt x="7639" y="6118"/>
                  </a:cubicBezTo>
                  <a:cubicBezTo>
                    <a:pt x="7731" y="3672"/>
                    <a:pt x="7884" y="611"/>
                    <a:pt x="7927" y="0"/>
                  </a:cubicBezTo>
                  <a:close/>
                </a:path>
              </a:pathLst>
            </a:custGeom>
            <a:solidFill>
              <a:srgbClr val="C4D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48"/>
            <p:cNvSpPr/>
            <p:nvPr/>
          </p:nvSpPr>
          <p:spPr>
            <a:xfrm>
              <a:off x="5148050" y="1228725"/>
              <a:ext cx="98600" cy="558800"/>
            </a:xfrm>
            <a:custGeom>
              <a:avLst/>
              <a:gdLst/>
              <a:ahLst/>
              <a:cxnLst/>
              <a:rect l="l" t="t" r="r" b="b"/>
              <a:pathLst>
                <a:path w="3944" h="22352" extrusionOk="0">
                  <a:moveTo>
                    <a:pt x="1386" y="1"/>
                  </a:moveTo>
                  <a:lnTo>
                    <a:pt x="0" y="308"/>
                  </a:lnTo>
                  <a:cubicBezTo>
                    <a:pt x="0" y="308"/>
                    <a:pt x="499" y="9787"/>
                    <a:pt x="586" y="11029"/>
                  </a:cubicBezTo>
                  <a:cubicBezTo>
                    <a:pt x="673" y="12270"/>
                    <a:pt x="894" y="13441"/>
                    <a:pt x="1327" y="15415"/>
                  </a:cubicBezTo>
                  <a:cubicBezTo>
                    <a:pt x="1760" y="17391"/>
                    <a:pt x="2278" y="22133"/>
                    <a:pt x="2278" y="22133"/>
                  </a:cubicBezTo>
                  <a:cubicBezTo>
                    <a:pt x="2559" y="22297"/>
                    <a:pt x="2839" y="22352"/>
                    <a:pt x="3087" y="22352"/>
                  </a:cubicBezTo>
                  <a:cubicBezTo>
                    <a:pt x="3578" y="22352"/>
                    <a:pt x="3944" y="22138"/>
                    <a:pt x="3944" y="22138"/>
                  </a:cubicBezTo>
                  <a:lnTo>
                    <a:pt x="3944" y="22138"/>
                  </a:lnTo>
                  <a:cubicBezTo>
                    <a:pt x="3923" y="22139"/>
                    <a:pt x="3901" y="22140"/>
                    <a:pt x="3878" y="22140"/>
                  </a:cubicBezTo>
                  <a:cubicBezTo>
                    <a:pt x="3481" y="22140"/>
                    <a:pt x="2934" y="21930"/>
                    <a:pt x="2853" y="20906"/>
                  </a:cubicBezTo>
                  <a:cubicBezTo>
                    <a:pt x="2768" y="19826"/>
                    <a:pt x="2257" y="14154"/>
                    <a:pt x="2116" y="12110"/>
                  </a:cubicBezTo>
                  <a:cubicBezTo>
                    <a:pt x="1976" y="10066"/>
                    <a:pt x="1831" y="3298"/>
                    <a:pt x="1970" y="1373"/>
                  </a:cubicBezTo>
                  <a:lnTo>
                    <a:pt x="1386" y="1"/>
                  </a:lnTo>
                  <a:close/>
                </a:path>
              </a:pathLst>
            </a:custGeom>
            <a:solidFill>
              <a:srgbClr val="AACA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48"/>
            <p:cNvSpPr/>
            <p:nvPr/>
          </p:nvSpPr>
          <p:spPr>
            <a:xfrm>
              <a:off x="5251525" y="1273100"/>
              <a:ext cx="66800" cy="151750"/>
            </a:xfrm>
            <a:custGeom>
              <a:avLst/>
              <a:gdLst/>
              <a:ahLst/>
              <a:cxnLst/>
              <a:rect l="l" t="t" r="r" b="b"/>
              <a:pathLst>
                <a:path w="2672" h="6070" extrusionOk="0">
                  <a:moveTo>
                    <a:pt x="2671" y="1"/>
                  </a:moveTo>
                  <a:lnTo>
                    <a:pt x="2671" y="1"/>
                  </a:lnTo>
                  <a:cubicBezTo>
                    <a:pt x="1781" y="851"/>
                    <a:pt x="1" y="1794"/>
                    <a:pt x="1" y="1794"/>
                  </a:cubicBezTo>
                  <a:lnTo>
                    <a:pt x="151" y="1788"/>
                  </a:lnTo>
                  <a:lnTo>
                    <a:pt x="374" y="6068"/>
                  </a:lnTo>
                  <a:cubicBezTo>
                    <a:pt x="374" y="6069"/>
                    <a:pt x="374" y="6070"/>
                    <a:pt x="374" y="6070"/>
                  </a:cubicBezTo>
                  <a:cubicBezTo>
                    <a:pt x="380" y="6070"/>
                    <a:pt x="758" y="1810"/>
                    <a:pt x="758" y="1810"/>
                  </a:cubicBezTo>
                  <a:cubicBezTo>
                    <a:pt x="1844" y="1255"/>
                    <a:pt x="2671" y="1"/>
                    <a:pt x="2671" y="1"/>
                  </a:cubicBezTo>
                  <a:close/>
                </a:path>
              </a:pathLst>
            </a:custGeom>
            <a:solidFill>
              <a:srgbClr val="AACA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48"/>
            <p:cNvSpPr/>
            <p:nvPr/>
          </p:nvSpPr>
          <p:spPr>
            <a:xfrm>
              <a:off x="5174625" y="699000"/>
              <a:ext cx="154400" cy="174325"/>
            </a:xfrm>
            <a:custGeom>
              <a:avLst/>
              <a:gdLst/>
              <a:ahLst/>
              <a:cxnLst/>
              <a:rect l="l" t="t" r="r" b="b"/>
              <a:pathLst>
                <a:path w="6176" h="6973" extrusionOk="0">
                  <a:moveTo>
                    <a:pt x="3062" y="1"/>
                  </a:moveTo>
                  <a:cubicBezTo>
                    <a:pt x="1682" y="1"/>
                    <a:pt x="679" y="1032"/>
                    <a:pt x="398" y="2413"/>
                  </a:cubicBezTo>
                  <a:cubicBezTo>
                    <a:pt x="236" y="3143"/>
                    <a:pt x="0" y="4700"/>
                    <a:pt x="454" y="5896"/>
                  </a:cubicBezTo>
                  <a:cubicBezTo>
                    <a:pt x="711" y="6572"/>
                    <a:pt x="1027" y="6841"/>
                    <a:pt x="1630" y="6957"/>
                  </a:cubicBezTo>
                  <a:cubicBezTo>
                    <a:pt x="1683" y="6968"/>
                    <a:pt x="1752" y="6973"/>
                    <a:pt x="1833" y="6973"/>
                  </a:cubicBezTo>
                  <a:cubicBezTo>
                    <a:pt x="2463" y="6973"/>
                    <a:pt x="3827" y="6665"/>
                    <a:pt x="4335" y="6126"/>
                  </a:cubicBezTo>
                  <a:cubicBezTo>
                    <a:pt x="4438" y="6017"/>
                    <a:pt x="4605" y="5485"/>
                    <a:pt x="4605" y="5485"/>
                  </a:cubicBezTo>
                  <a:cubicBezTo>
                    <a:pt x="5363" y="5019"/>
                    <a:pt x="5906" y="4231"/>
                    <a:pt x="6005" y="3277"/>
                  </a:cubicBezTo>
                  <a:cubicBezTo>
                    <a:pt x="6175" y="1646"/>
                    <a:pt x="4991" y="187"/>
                    <a:pt x="3361" y="17"/>
                  </a:cubicBezTo>
                  <a:cubicBezTo>
                    <a:pt x="3259" y="6"/>
                    <a:pt x="3159" y="1"/>
                    <a:pt x="3062" y="1"/>
                  </a:cubicBezTo>
                  <a:close/>
                </a:path>
              </a:pathLst>
            </a:custGeom>
            <a:solidFill>
              <a:srgbClr val="B44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48"/>
            <p:cNvSpPr/>
            <p:nvPr/>
          </p:nvSpPr>
          <p:spPr>
            <a:xfrm>
              <a:off x="5203825" y="845175"/>
              <a:ext cx="125350" cy="91900"/>
            </a:xfrm>
            <a:custGeom>
              <a:avLst/>
              <a:gdLst/>
              <a:ahLst/>
              <a:cxnLst/>
              <a:rect l="l" t="t" r="r" b="b"/>
              <a:pathLst>
                <a:path w="5014" h="3676" extrusionOk="0">
                  <a:moveTo>
                    <a:pt x="3307" y="1"/>
                  </a:moveTo>
                  <a:lnTo>
                    <a:pt x="961" y="1108"/>
                  </a:lnTo>
                  <a:cubicBezTo>
                    <a:pt x="961" y="1108"/>
                    <a:pt x="1041" y="1562"/>
                    <a:pt x="1098" y="1852"/>
                  </a:cubicBezTo>
                  <a:cubicBezTo>
                    <a:pt x="1154" y="2143"/>
                    <a:pt x="1132" y="2297"/>
                    <a:pt x="552" y="2653"/>
                  </a:cubicBezTo>
                  <a:cubicBezTo>
                    <a:pt x="0" y="2992"/>
                    <a:pt x="1298" y="3676"/>
                    <a:pt x="2243" y="3676"/>
                  </a:cubicBezTo>
                  <a:cubicBezTo>
                    <a:pt x="2289" y="3676"/>
                    <a:pt x="2334" y="3674"/>
                    <a:pt x="2378" y="3671"/>
                  </a:cubicBezTo>
                  <a:cubicBezTo>
                    <a:pt x="3328" y="3598"/>
                    <a:pt x="4397" y="3025"/>
                    <a:pt x="4690" y="2411"/>
                  </a:cubicBezTo>
                  <a:cubicBezTo>
                    <a:pt x="5013" y="1734"/>
                    <a:pt x="4988" y="938"/>
                    <a:pt x="4588" y="938"/>
                  </a:cubicBezTo>
                  <a:cubicBezTo>
                    <a:pt x="4583" y="938"/>
                    <a:pt x="4578" y="938"/>
                    <a:pt x="4573" y="938"/>
                  </a:cubicBezTo>
                  <a:cubicBezTo>
                    <a:pt x="4182" y="957"/>
                    <a:pt x="3856" y="1029"/>
                    <a:pt x="3654" y="1029"/>
                  </a:cubicBezTo>
                  <a:cubicBezTo>
                    <a:pt x="3545" y="1029"/>
                    <a:pt x="3472" y="1008"/>
                    <a:pt x="3445" y="945"/>
                  </a:cubicBezTo>
                  <a:cubicBezTo>
                    <a:pt x="3386" y="806"/>
                    <a:pt x="3307" y="1"/>
                    <a:pt x="3307" y="1"/>
                  </a:cubicBezTo>
                  <a:close/>
                </a:path>
              </a:pathLst>
            </a:custGeom>
            <a:solidFill>
              <a:srgbClr val="B44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48"/>
            <p:cNvSpPr/>
            <p:nvPr/>
          </p:nvSpPr>
          <p:spPr>
            <a:xfrm>
              <a:off x="5197250" y="698975"/>
              <a:ext cx="131775" cy="153300"/>
            </a:xfrm>
            <a:custGeom>
              <a:avLst/>
              <a:gdLst/>
              <a:ahLst/>
              <a:cxnLst/>
              <a:rect l="l" t="t" r="r" b="b"/>
              <a:pathLst>
                <a:path w="5271" h="6132" extrusionOk="0">
                  <a:moveTo>
                    <a:pt x="2156" y="1"/>
                  </a:moveTo>
                  <a:cubicBezTo>
                    <a:pt x="1236" y="1"/>
                    <a:pt x="483" y="459"/>
                    <a:pt x="0" y="1176"/>
                  </a:cubicBezTo>
                  <a:cubicBezTo>
                    <a:pt x="0" y="1176"/>
                    <a:pt x="109" y="1396"/>
                    <a:pt x="278" y="1561"/>
                  </a:cubicBezTo>
                  <a:cubicBezTo>
                    <a:pt x="278" y="1561"/>
                    <a:pt x="144" y="1939"/>
                    <a:pt x="383" y="2208"/>
                  </a:cubicBezTo>
                  <a:cubicBezTo>
                    <a:pt x="556" y="2402"/>
                    <a:pt x="606" y="2675"/>
                    <a:pt x="567" y="2930"/>
                  </a:cubicBezTo>
                  <a:cubicBezTo>
                    <a:pt x="525" y="3208"/>
                    <a:pt x="493" y="3552"/>
                    <a:pt x="523" y="3856"/>
                  </a:cubicBezTo>
                  <a:cubicBezTo>
                    <a:pt x="564" y="4287"/>
                    <a:pt x="969" y="4482"/>
                    <a:pt x="969" y="4482"/>
                  </a:cubicBezTo>
                  <a:cubicBezTo>
                    <a:pt x="969" y="4482"/>
                    <a:pt x="1028" y="3826"/>
                    <a:pt x="1191" y="3470"/>
                  </a:cubicBezTo>
                  <a:cubicBezTo>
                    <a:pt x="1274" y="3286"/>
                    <a:pt x="1478" y="3173"/>
                    <a:pt x="1688" y="3173"/>
                  </a:cubicBezTo>
                  <a:cubicBezTo>
                    <a:pt x="1887" y="3173"/>
                    <a:pt x="2091" y="3275"/>
                    <a:pt x="2201" y="3519"/>
                  </a:cubicBezTo>
                  <a:cubicBezTo>
                    <a:pt x="2426" y="4016"/>
                    <a:pt x="2277" y="4321"/>
                    <a:pt x="2142" y="4728"/>
                  </a:cubicBezTo>
                  <a:cubicBezTo>
                    <a:pt x="2009" y="5137"/>
                    <a:pt x="1619" y="4980"/>
                    <a:pt x="1493" y="5078"/>
                  </a:cubicBezTo>
                  <a:cubicBezTo>
                    <a:pt x="1367" y="5175"/>
                    <a:pt x="1356" y="5872"/>
                    <a:pt x="1999" y="6053"/>
                  </a:cubicBezTo>
                  <a:cubicBezTo>
                    <a:pt x="2196" y="6109"/>
                    <a:pt x="2389" y="6131"/>
                    <a:pt x="2572" y="6131"/>
                  </a:cubicBezTo>
                  <a:cubicBezTo>
                    <a:pt x="2985" y="6131"/>
                    <a:pt x="3345" y="6014"/>
                    <a:pt x="3574" y="5895"/>
                  </a:cubicBezTo>
                  <a:cubicBezTo>
                    <a:pt x="3774" y="5796"/>
                    <a:pt x="4023" y="5586"/>
                    <a:pt x="4023" y="5586"/>
                  </a:cubicBezTo>
                  <a:cubicBezTo>
                    <a:pt x="4766" y="4906"/>
                    <a:pt x="5001" y="4232"/>
                    <a:pt x="5100" y="3278"/>
                  </a:cubicBezTo>
                  <a:cubicBezTo>
                    <a:pt x="5270" y="1646"/>
                    <a:pt x="4086" y="186"/>
                    <a:pt x="2454" y="16"/>
                  </a:cubicBezTo>
                  <a:cubicBezTo>
                    <a:pt x="2353" y="6"/>
                    <a:pt x="2254" y="1"/>
                    <a:pt x="2156" y="1"/>
                  </a:cubicBezTo>
                  <a:close/>
                </a:path>
              </a:pathLst>
            </a:custGeom>
            <a:solidFill>
              <a:srgbClr val="180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48"/>
            <p:cNvSpPr/>
            <p:nvPr/>
          </p:nvSpPr>
          <p:spPr>
            <a:xfrm>
              <a:off x="5152825" y="687300"/>
              <a:ext cx="167750" cy="50775"/>
            </a:xfrm>
            <a:custGeom>
              <a:avLst/>
              <a:gdLst/>
              <a:ahLst/>
              <a:cxnLst/>
              <a:rect l="l" t="t" r="r" b="b"/>
              <a:pathLst>
                <a:path w="6710" h="2031" extrusionOk="0">
                  <a:moveTo>
                    <a:pt x="736" y="1"/>
                  </a:moveTo>
                  <a:cubicBezTo>
                    <a:pt x="174" y="1"/>
                    <a:pt x="0" y="628"/>
                    <a:pt x="584" y="1297"/>
                  </a:cubicBezTo>
                  <a:cubicBezTo>
                    <a:pt x="1179" y="1978"/>
                    <a:pt x="1822" y="2030"/>
                    <a:pt x="2005" y="2030"/>
                  </a:cubicBezTo>
                  <a:cubicBezTo>
                    <a:pt x="2037" y="2030"/>
                    <a:pt x="2055" y="2028"/>
                    <a:pt x="2055" y="2028"/>
                  </a:cubicBezTo>
                  <a:lnTo>
                    <a:pt x="6526" y="2008"/>
                  </a:lnTo>
                  <a:cubicBezTo>
                    <a:pt x="6709" y="585"/>
                    <a:pt x="5098" y="148"/>
                    <a:pt x="4288" y="148"/>
                  </a:cubicBezTo>
                  <a:cubicBezTo>
                    <a:pt x="4222" y="148"/>
                    <a:pt x="4161" y="151"/>
                    <a:pt x="4107" y="157"/>
                  </a:cubicBezTo>
                  <a:cubicBezTo>
                    <a:pt x="3701" y="198"/>
                    <a:pt x="3072" y="276"/>
                    <a:pt x="2449" y="276"/>
                  </a:cubicBezTo>
                  <a:cubicBezTo>
                    <a:pt x="1969" y="276"/>
                    <a:pt x="1493" y="230"/>
                    <a:pt x="1124" y="83"/>
                  </a:cubicBezTo>
                  <a:cubicBezTo>
                    <a:pt x="981" y="27"/>
                    <a:pt x="851" y="1"/>
                    <a:pt x="736" y="1"/>
                  </a:cubicBezTo>
                  <a:close/>
                </a:path>
              </a:pathLst>
            </a:custGeom>
            <a:solidFill>
              <a:srgbClr val="180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48"/>
            <p:cNvSpPr/>
            <p:nvPr/>
          </p:nvSpPr>
          <p:spPr>
            <a:xfrm>
              <a:off x="5145800" y="867325"/>
              <a:ext cx="236050" cy="397750"/>
            </a:xfrm>
            <a:custGeom>
              <a:avLst/>
              <a:gdLst/>
              <a:ahLst/>
              <a:cxnLst/>
              <a:rect l="l" t="t" r="r" b="b"/>
              <a:pathLst>
                <a:path w="9442" h="15910" extrusionOk="0">
                  <a:moveTo>
                    <a:pt x="7567" y="1"/>
                  </a:moveTo>
                  <a:cubicBezTo>
                    <a:pt x="7546" y="1"/>
                    <a:pt x="7525" y="1"/>
                    <a:pt x="7503" y="2"/>
                  </a:cubicBezTo>
                  <a:cubicBezTo>
                    <a:pt x="6830" y="19"/>
                    <a:pt x="6021" y="141"/>
                    <a:pt x="6021" y="141"/>
                  </a:cubicBezTo>
                  <a:cubicBezTo>
                    <a:pt x="6188" y="558"/>
                    <a:pt x="5764" y="1068"/>
                    <a:pt x="4630" y="1426"/>
                  </a:cubicBezTo>
                  <a:cubicBezTo>
                    <a:pt x="4313" y="1526"/>
                    <a:pt x="4076" y="1561"/>
                    <a:pt x="3900" y="1561"/>
                  </a:cubicBezTo>
                  <a:cubicBezTo>
                    <a:pt x="3446" y="1561"/>
                    <a:pt x="3393" y="1323"/>
                    <a:pt x="3393" y="1323"/>
                  </a:cubicBezTo>
                  <a:cubicBezTo>
                    <a:pt x="3393" y="1323"/>
                    <a:pt x="1732" y="2081"/>
                    <a:pt x="1190" y="2459"/>
                  </a:cubicBezTo>
                  <a:cubicBezTo>
                    <a:pt x="510" y="2935"/>
                    <a:pt x="208" y="4311"/>
                    <a:pt x="116" y="6635"/>
                  </a:cubicBezTo>
                  <a:cubicBezTo>
                    <a:pt x="9" y="9324"/>
                    <a:pt x="1" y="14078"/>
                    <a:pt x="90" y="14765"/>
                  </a:cubicBezTo>
                  <a:cubicBezTo>
                    <a:pt x="90" y="14765"/>
                    <a:pt x="1236" y="15909"/>
                    <a:pt x="2746" y="15909"/>
                  </a:cubicBezTo>
                  <a:cubicBezTo>
                    <a:pt x="2826" y="15909"/>
                    <a:pt x="2907" y="15906"/>
                    <a:pt x="2989" y="15899"/>
                  </a:cubicBezTo>
                  <a:cubicBezTo>
                    <a:pt x="4617" y="15766"/>
                    <a:pt x="7355" y="14326"/>
                    <a:pt x="8021" y="13213"/>
                  </a:cubicBezTo>
                  <a:cubicBezTo>
                    <a:pt x="8001" y="10856"/>
                    <a:pt x="7726" y="9708"/>
                    <a:pt x="8107" y="8350"/>
                  </a:cubicBezTo>
                  <a:cubicBezTo>
                    <a:pt x="8981" y="5241"/>
                    <a:pt x="9442" y="3968"/>
                    <a:pt x="9018" y="1901"/>
                  </a:cubicBezTo>
                  <a:cubicBezTo>
                    <a:pt x="8678" y="252"/>
                    <a:pt x="8207" y="1"/>
                    <a:pt x="7567" y="1"/>
                  </a:cubicBezTo>
                  <a:close/>
                </a:path>
              </a:pathLst>
            </a:custGeom>
            <a:solidFill>
              <a:srgbClr val="F5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48"/>
            <p:cNvSpPr/>
            <p:nvPr/>
          </p:nvSpPr>
          <p:spPr>
            <a:xfrm>
              <a:off x="5145800" y="928150"/>
              <a:ext cx="91575" cy="334925"/>
            </a:xfrm>
            <a:custGeom>
              <a:avLst/>
              <a:gdLst/>
              <a:ahLst/>
              <a:cxnLst/>
              <a:rect l="l" t="t" r="r" b="b"/>
              <a:pathLst>
                <a:path w="3663" h="13397" extrusionOk="0">
                  <a:moveTo>
                    <a:pt x="2741" y="1"/>
                  </a:moveTo>
                  <a:lnTo>
                    <a:pt x="779" y="505"/>
                  </a:lnTo>
                  <a:cubicBezTo>
                    <a:pt x="384" y="1193"/>
                    <a:pt x="187" y="2414"/>
                    <a:pt x="116" y="4201"/>
                  </a:cubicBezTo>
                  <a:cubicBezTo>
                    <a:pt x="9" y="6891"/>
                    <a:pt x="1" y="11644"/>
                    <a:pt x="90" y="12332"/>
                  </a:cubicBezTo>
                  <a:cubicBezTo>
                    <a:pt x="90" y="12332"/>
                    <a:pt x="902" y="13140"/>
                    <a:pt x="2060" y="13396"/>
                  </a:cubicBezTo>
                  <a:cubicBezTo>
                    <a:pt x="2205" y="10337"/>
                    <a:pt x="2822" y="7840"/>
                    <a:pt x="3110" y="6155"/>
                  </a:cubicBezTo>
                  <a:cubicBezTo>
                    <a:pt x="3662" y="2936"/>
                    <a:pt x="3404" y="509"/>
                    <a:pt x="2741" y="1"/>
                  </a:cubicBezTo>
                  <a:close/>
                </a:path>
              </a:pathLst>
            </a:custGeom>
            <a:solidFill>
              <a:srgbClr val="E8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48"/>
            <p:cNvSpPr/>
            <p:nvPr/>
          </p:nvSpPr>
          <p:spPr>
            <a:xfrm>
              <a:off x="5217925" y="863125"/>
              <a:ext cx="88975" cy="49675"/>
            </a:xfrm>
            <a:custGeom>
              <a:avLst/>
              <a:gdLst/>
              <a:ahLst/>
              <a:cxnLst/>
              <a:rect l="l" t="t" r="r" b="b"/>
              <a:pathLst>
                <a:path w="3559" h="1987" extrusionOk="0">
                  <a:moveTo>
                    <a:pt x="3003" y="0"/>
                  </a:moveTo>
                  <a:cubicBezTo>
                    <a:pt x="2944" y="0"/>
                    <a:pt x="2889" y="22"/>
                    <a:pt x="2844" y="79"/>
                  </a:cubicBezTo>
                  <a:cubicBezTo>
                    <a:pt x="2611" y="376"/>
                    <a:pt x="1788" y="1024"/>
                    <a:pt x="519" y="1060"/>
                  </a:cubicBezTo>
                  <a:cubicBezTo>
                    <a:pt x="509" y="1059"/>
                    <a:pt x="499" y="1058"/>
                    <a:pt x="489" y="1058"/>
                  </a:cubicBezTo>
                  <a:cubicBezTo>
                    <a:pt x="263" y="1058"/>
                    <a:pt x="134" y="1503"/>
                    <a:pt x="0" y="1728"/>
                  </a:cubicBezTo>
                  <a:cubicBezTo>
                    <a:pt x="0" y="1728"/>
                    <a:pt x="317" y="1987"/>
                    <a:pt x="1002" y="1987"/>
                  </a:cubicBezTo>
                  <a:cubicBezTo>
                    <a:pt x="1237" y="1987"/>
                    <a:pt x="1517" y="1956"/>
                    <a:pt x="1841" y="1874"/>
                  </a:cubicBezTo>
                  <a:cubicBezTo>
                    <a:pt x="3110" y="1552"/>
                    <a:pt x="3559" y="615"/>
                    <a:pt x="3450" y="266"/>
                  </a:cubicBezTo>
                  <a:cubicBezTo>
                    <a:pt x="3450" y="266"/>
                    <a:pt x="3206" y="0"/>
                    <a:pt x="3003" y="0"/>
                  </a:cubicBezTo>
                  <a:close/>
                </a:path>
              </a:pathLst>
            </a:custGeom>
            <a:solidFill>
              <a:srgbClr val="AACA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48"/>
            <p:cNvSpPr/>
            <p:nvPr/>
          </p:nvSpPr>
          <p:spPr>
            <a:xfrm>
              <a:off x="4949475" y="968925"/>
              <a:ext cx="115125" cy="127275"/>
            </a:xfrm>
            <a:custGeom>
              <a:avLst/>
              <a:gdLst/>
              <a:ahLst/>
              <a:cxnLst/>
              <a:rect l="l" t="t" r="r" b="b"/>
              <a:pathLst>
                <a:path w="4605" h="5091" extrusionOk="0">
                  <a:moveTo>
                    <a:pt x="2191" y="1"/>
                  </a:moveTo>
                  <a:cubicBezTo>
                    <a:pt x="1624" y="1"/>
                    <a:pt x="519" y="403"/>
                    <a:pt x="64" y="962"/>
                  </a:cubicBezTo>
                  <a:cubicBezTo>
                    <a:pt x="1" y="1040"/>
                    <a:pt x="256" y="1616"/>
                    <a:pt x="543" y="2190"/>
                  </a:cubicBezTo>
                  <a:cubicBezTo>
                    <a:pt x="678" y="2465"/>
                    <a:pt x="1991" y="5090"/>
                    <a:pt x="2394" y="5090"/>
                  </a:cubicBezTo>
                  <a:cubicBezTo>
                    <a:pt x="2394" y="5090"/>
                    <a:pt x="2395" y="5090"/>
                    <a:pt x="2396" y="5090"/>
                  </a:cubicBezTo>
                  <a:cubicBezTo>
                    <a:pt x="2795" y="5080"/>
                    <a:pt x="4370" y="4332"/>
                    <a:pt x="4605" y="3818"/>
                  </a:cubicBezTo>
                  <a:cubicBezTo>
                    <a:pt x="4576" y="3589"/>
                    <a:pt x="2741" y="404"/>
                    <a:pt x="2513" y="98"/>
                  </a:cubicBezTo>
                  <a:cubicBezTo>
                    <a:pt x="2464" y="32"/>
                    <a:pt x="2348" y="1"/>
                    <a:pt x="2191" y="1"/>
                  </a:cubicBez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48"/>
            <p:cNvSpPr/>
            <p:nvPr/>
          </p:nvSpPr>
          <p:spPr>
            <a:xfrm>
              <a:off x="4958250" y="925500"/>
              <a:ext cx="258350" cy="225925"/>
            </a:xfrm>
            <a:custGeom>
              <a:avLst/>
              <a:gdLst/>
              <a:ahLst/>
              <a:cxnLst/>
              <a:rect l="l" t="t" r="r" b="b"/>
              <a:pathLst>
                <a:path w="10334" h="9037" extrusionOk="0">
                  <a:moveTo>
                    <a:pt x="9467" y="0"/>
                  </a:moveTo>
                  <a:cubicBezTo>
                    <a:pt x="9371" y="0"/>
                    <a:pt x="9271" y="21"/>
                    <a:pt x="9168" y="63"/>
                  </a:cubicBezTo>
                  <a:cubicBezTo>
                    <a:pt x="8620" y="283"/>
                    <a:pt x="8228" y="463"/>
                    <a:pt x="7855" y="1593"/>
                  </a:cubicBezTo>
                  <a:cubicBezTo>
                    <a:pt x="7538" y="2551"/>
                    <a:pt x="7310" y="4076"/>
                    <a:pt x="6885" y="5764"/>
                  </a:cubicBezTo>
                  <a:cubicBezTo>
                    <a:pt x="6737" y="6352"/>
                    <a:pt x="6490" y="7043"/>
                    <a:pt x="5615" y="7043"/>
                  </a:cubicBezTo>
                  <a:cubicBezTo>
                    <a:pt x="5453" y="7043"/>
                    <a:pt x="5269" y="7019"/>
                    <a:pt x="5060" y="6967"/>
                  </a:cubicBezTo>
                  <a:cubicBezTo>
                    <a:pt x="3789" y="6647"/>
                    <a:pt x="3064" y="6262"/>
                    <a:pt x="2736" y="5912"/>
                  </a:cubicBezTo>
                  <a:cubicBezTo>
                    <a:pt x="2433" y="5590"/>
                    <a:pt x="2354" y="5411"/>
                    <a:pt x="2187" y="4967"/>
                  </a:cubicBezTo>
                  <a:cubicBezTo>
                    <a:pt x="1995" y="4463"/>
                    <a:pt x="1743" y="4208"/>
                    <a:pt x="1580" y="3863"/>
                  </a:cubicBezTo>
                  <a:cubicBezTo>
                    <a:pt x="1456" y="3603"/>
                    <a:pt x="1447" y="3533"/>
                    <a:pt x="1363" y="3533"/>
                  </a:cubicBezTo>
                  <a:cubicBezTo>
                    <a:pt x="1336" y="3533"/>
                    <a:pt x="1301" y="3540"/>
                    <a:pt x="1252" y="3550"/>
                  </a:cubicBezTo>
                  <a:cubicBezTo>
                    <a:pt x="1050" y="3593"/>
                    <a:pt x="943" y="3999"/>
                    <a:pt x="1048" y="4351"/>
                  </a:cubicBezTo>
                  <a:cubicBezTo>
                    <a:pt x="1157" y="4718"/>
                    <a:pt x="1348" y="4892"/>
                    <a:pt x="1341" y="4980"/>
                  </a:cubicBezTo>
                  <a:cubicBezTo>
                    <a:pt x="1340" y="4992"/>
                    <a:pt x="1333" y="4997"/>
                    <a:pt x="1322" y="4997"/>
                  </a:cubicBezTo>
                  <a:cubicBezTo>
                    <a:pt x="1244" y="4997"/>
                    <a:pt x="962" y="4757"/>
                    <a:pt x="944" y="4741"/>
                  </a:cubicBezTo>
                  <a:cubicBezTo>
                    <a:pt x="686" y="4516"/>
                    <a:pt x="517" y="4249"/>
                    <a:pt x="288" y="3998"/>
                  </a:cubicBezTo>
                  <a:cubicBezTo>
                    <a:pt x="260" y="3967"/>
                    <a:pt x="231" y="3937"/>
                    <a:pt x="192" y="3927"/>
                  </a:cubicBezTo>
                  <a:cubicBezTo>
                    <a:pt x="181" y="3924"/>
                    <a:pt x="171" y="3923"/>
                    <a:pt x="162" y="3923"/>
                  </a:cubicBezTo>
                  <a:cubicBezTo>
                    <a:pt x="55" y="3923"/>
                    <a:pt x="1" y="4083"/>
                    <a:pt x="1" y="4202"/>
                  </a:cubicBezTo>
                  <a:cubicBezTo>
                    <a:pt x="3" y="5299"/>
                    <a:pt x="535" y="6896"/>
                    <a:pt x="1549" y="7489"/>
                  </a:cubicBezTo>
                  <a:cubicBezTo>
                    <a:pt x="2044" y="7779"/>
                    <a:pt x="2664" y="7976"/>
                    <a:pt x="3192" y="8224"/>
                  </a:cubicBezTo>
                  <a:cubicBezTo>
                    <a:pt x="3626" y="8427"/>
                    <a:pt x="4068" y="8635"/>
                    <a:pt x="4535" y="8751"/>
                  </a:cubicBezTo>
                  <a:cubicBezTo>
                    <a:pt x="5271" y="8934"/>
                    <a:pt x="5890" y="9037"/>
                    <a:pt x="6411" y="9037"/>
                  </a:cubicBezTo>
                  <a:cubicBezTo>
                    <a:pt x="7002" y="9037"/>
                    <a:pt x="7467" y="8905"/>
                    <a:pt x="7833" y="8608"/>
                  </a:cubicBezTo>
                  <a:cubicBezTo>
                    <a:pt x="8391" y="8157"/>
                    <a:pt x="8764" y="7223"/>
                    <a:pt x="8930" y="6697"/>
                  </a:cubicBezTo>
                  <a:cubicBezTo>
                    <a:pt x="9565" y="4684"/>
                    <a:pt x="9899" y="3489"/>
                    <a:pt x="10154" y="1787"/>
                  </a:cubicBezTo>
                  <a:cubicBezTo>
                    <a:pt x="10334" y="579"/>
                    <a:pt x="9970" y="0"/>
                    <a:pt x="9467" y="0"/>
                  </a:cubicBezTo>
                  <a:close/>
                </a:path>
              </a:pathLst>
            </a:custGeom>
            <a:solidFill>
              <a:srgbClr val="B44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48"/>
            <p:cNvSpPr/>
            <p:nvPr/>
          </p:nvSpPr>
          <p:spPr>
            <a:xfrm>
              <a:off x="5135175" y="920675"/>
              <a:ext cx="92250" cy="129300"/>
            </a:xfrm>
            <a:custGeom>
              <a:avLst/>
              <a:gdLst/>
              <a:ahLst/>
              <a:cxnLst/>
              <a:rect l="l" t="t" r="r" b="b"/>
              <a:pathLst>
                <a:path w="3690" h="5172" extrusionOk="0">
                  <a:moveTo>
                    <a:pt x="2281" y="1"/>
                  </a:moveTo>
                  <a:cubicBezTo>
                    <a:pt x="1549" y="1"/>
                    <a:pt x="1017" y="454"/>
                    <a:pt x="669" y="1645"/>
                  </a:cubicBezTo>
                  <a:cubicBezTo>
                    <a:pt x="275" y="2997"/>
                    <a:pt x="0" y="4106"/>
                    <a:pt x="0" y="4106"/>
                  </a:cubicBezTo>
                  <a:cubicBezTo>
                    <a:pt x="0" y="4106"/>
                    <a:pt x="427" y="4840"/>
                    <a:pt x="1495" y="5098"/>
                  </a:cubicBezTo>
                  <a:cubicBezTo>
                    <a:pt x="1711" y="5151"/>
                    <a:pt x="1899" y="5172"/>
                    <a:pt x="2062" y="5172"/>
                  </a:cubicBezTo>
                  <a:cubicBezTo>
                    <a:pt x="2702" y="5172"/>
                    <a:pt x="2946" y="4848"/>
                    <a:pt x="2946" y="4848"/>
                  </a:cubicBezTo>
                  <a:cubicBezTo>
                    <a:pt x="2946" y="4848"/>
                    <a:pt x="3242" y="3431"/>
                    <a:pt x="3427" y="2467"/>
                  </a:cubicBezTo>
                  <a:cubicBezTo>
                    <a:pt x="3611" y="1502"/>
                    <a:pt x="3690" y="188"/>
                    <a:pt x="2586" y="24"/>
                  </a:cubicBezTo>
                  <a:cubicBezTo>
                    <a:pt x="2481" y="9"/>
                    <a:pt x="2379" y="1"/>
                    <a:pt x="2281" y="1"/>
                  </a:cubicBezTo>
                  <a:close/>
                </a:path>
              </a:pathLst>
            </a:custGeom>
            <a:solidFill>
              <a:srgbClr val="AACA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261" name="Google Shape;1261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7187" y="1229488"/>
            <a:ext cx="807950" cy="80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2" name="Google Shape;1262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11365" y="1190625"/>
            <a:ext cx="807951" cy="81614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63" name="Google Shape;1263;p48"/>
          <p:cNvGrpSpPr/>
          <p:nvPr/>
        </p:nvGrpSpPr>
        <p:grpSpPr>
          <a:xfrm>
            <a:off x="1490687" y="3037199"/>
            <a:ext cx="699239" cy="699711"/>
            <a:chOff x="5224875" y="2579925"/>
            <a:chExt cx="241250" cy="367225"/>
          </a:xfrm>
        </p:grpSpPr>
        <p:sp>
          <p:nvSpPr>
            <p:cNvPr id="1264" name="Google Shape;1264;p48"/>
            <p:cNvSpPr/>
            <p:nvPr/>
          </p:nvSpPr>
          <p:spPr>
            <a:xfrm>
              <a:off x="5270325" y="2784200"/>
              <a:ext cx="139500" cy="162950"/>
            </a:xfrm>
            <a:custGeom>
              <a:avLst/>
              <a:gdLst/>
              <a:ahLst/>
              <a:cxnLst/>
              <a:rect l="l" t="t" r="r" b="b"/>
              <a:pathLst>
                <a:path w="5580" h="6518" extrusionOk="0">
                  <a:moveTo>
                    <a:pt x="1297" y="1"/>
                  </a:moveTo>
                  <a:lnTo>
                    <a:pt x="986" y="265"/>
                  </a:lnTo>
                  <a:lnTo>
                    <a:pt x="1678" y="3150"/>
                  </a:lnTo>
                  <a:lnTo>
                    <a:pt x="0" y="4120"/>
                  </a:lnTo>
                  <a:lnTo>
                    <a:pt x="0" y="4487"/>
                  </a:lnTo>
                  <a:lnTo>
                    <a:pt x="3497" y="6518"/>
                  </a:lnTo>
                  <a:lnTo>
                    <a:pt x="5580" y="5315"/>
                  </a:lnTo>
                  <a:lnTo>
                    <a:pt x="4793" y="2032"/>
                  </a:lnTo>
                  <a:lnTo>
                    <a:pt x="1297" y="1"/>
                  </a:lnTo>
                  <a:close/>
                </a:path>
              </a:pathLst>
            </a:custGeom>
            <a:solidFill>
              <a:srgbClr val="4258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48"/>
            <p:cNvSpPr/>
            <p:nvPr/>
          </p:nvSpPr>
          <p:spPr>
            <a:xfrm>
              <a:off x="5270325" y="2887175"/>
              <a:ext cx="87425" cy="59975"/>
            </a:xfrm>
            <a:custGeom>
              <a:avLst/>
              <a:gdLst/>
              <a:ahLst/>
              <a:cxnLst/>
              <a:rect l="l" t="t" r="r" b="b"/>
              <a:pathLst>
                <a:path w="3497" h="2399" extrusionOk="0">
                  <a:moveTo>
                    <a:pt x="0" y="1"/>
                  </a:moveTo>
                  <a:lnTo>
                    <a:pt x="0" y="368"/>
                  </a:lnTo>
                  <a:lnTo>
                    <a:pt x="3497" y="2399"/>
                  </a:lnTo>
                  <a:lnTo>
                    <a:pt x="3495" y="203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942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48"/>
            <p:cNvSpPr/>
            <p:nvPr/>
          </p:nvSpPr>
          <p:spPr>
            <a:xfrm>
              <a:off x="5294975" y="2790825"/>
              <a:ext cx="104675" cy="122925"/>
            </a:xfrm>
            <a:custGeom>
              <a:avLst/>
              <a:gdLst/>
              <a:ahLst/>
              <a:cxnLst/>
              <a:rect l="l" t="t" r="r" b="b"/>
              <a:pathLst>
                <a:path w="4187" h="4917" extrusionOk="0">
                  <a:moveTo>
                    <a:pt x="0" y="0"/>
                  </a:moveTo>
                  <a:lnTo>
                    <a:pt x="692" y="2885"/>
                  </a:lnTo>
                  <a:lnTo>
                    <a:pt x="4187" y="4916"/>
                  </a:lnTo>
                  <a:lnTo>
                    <a:pt x="3495" y="20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933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48"/>
            <p:cNvSpPr/>
            <p:nvPr/>
          </p:nvSpPr>
          <p:spPr>
            <a:xfrm>
              <a:off x="5294975" y="2784200"/>
              <a:ext cx="95150" cy="57400"/>
            </a:xfrm>
            <a:custGeom>
              <a:avLst/>
              <a:gdLst/>
              <a:ahLst/>
              <a:cxnLst/>
              <a:rect l="l" t="t" r="r" b="b"/>
              <a:pathLst>
                <a:path w="3806" h="2296" extrusionOk="0">
                  <a:moveTo>
                    <a:pt x="311" y="1"/>
                  </a:moveTo>
                  <a:lnTo>
                    <a:pt x="0" y="265"/>
                  </a:lnTo>
                  <a:lnTo>
                    <a:pt x="3495" y="2296"/>
                  </a:lnTo>
                  <a:lnTo>
                    <a:pt x="3806" y="2032"/>
                  </a:lnTo>
                  <a:lnTo>
                    <a:pt x="311" y="1"/>
                  </a:lnTo>
                  <a:close/>
                </a:path>
              </a:pathLst>
            </a:custGeom>
            <a:solidFill>
              <a:srgbClr val="605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48"/>
            <p:cNvSpPr/>
            <p:nvPr/>
          </p:nvSpPr>
          <p:spPr>
            <a:xfrm>
              <a:off x="5357700" y="2834975"/>
              <a:ext cx="52125" cy="112175"/>
            </a:xfrm>
            <a:custGeom>
              <a:avLst/>
              <a:gdLst/>
              <a:ahLst/>
              <a:cxnLst/>
              <a:rect l="l" t="t" r="r" b="b"/>
              <a:pathLst>
                <a:path w="2085" h="4487" extrusionOk="0">
                  <a:moveTo>
                    <a:pt x="1297" y="1"/>
                  </a:moveTo>
                  <a:lnTo>
                    <a:pt x="986" y="265"/>
                  </a:lnTo>
                  <a:lnTo>
                    <a:pt x="1678" y="3150"/>
                  </a:lnTo>
                  <a:lnTo>
                    <a:pt x="0" y="4119"/>
                  </a:lnTo>
                  <a:lnTo>
                    <a:pt x="2" y="4487"/>
                  </a:lnTo>
                  <a:lnTo>
                    <a:pt x="2085" y="3284"/>
                  </a:lnTo>
                  <a:lnTo>
                    <a:pt x="1297" y="1"/>
                  </a:lnTo>
                  <a:close/>
                </a:path>
              </a:pathLst>
            </a:custGeom>
            <a:solidFill>
              <a:srgbClr val="212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48"/>
            <p:cNvSpPr/>
            <p:nvPr/>
          </p:nvSpPr>
          <p:spPr>
            <a:xfrm>
              <a:off x="5224875" y="2579925"/>
              <a:ext cx="241250" cy="353050"/>
            </a:xfrm>
            <a:custGeom>
              <a:avLst/>
              <a:gdLst/>
              <a:ahLst/>
              <a:cxnLst/>
              <a:rect l="l" t="t" r="r" b="b"/>
              <a:pathLst>
                <a:path w="9650" h="14122" extrusionOk="0">
                  <a:moveTo>
                    <a:pt x="1976" y="1266"/>
                  </a:moveTo>
                  <a:lnTo>
                    <a:pt x="8968" y="5101"/>
                  </a:lnTo>
                  <a:lnTo>
                    <a:pt x="9103" y="5055"/>
                  </a:lnTo>
                  <a:lnTo>
                    <a:pt x="8965" y="5102"/>
                  </a:lnTo>
                  <a:lnTo>
                    <a:pt x="8965" y="5101"/>
                  </a:lnTo>
                  <a:lnTo>
                    <a:pt x="1976" y="1266"/>
                  </a:lnTo>
                  <a:close/>
                  <a:moveTo>
                    <a:pt x="835" y="1"/>
                  </a:moveTo>
                  <a:lnTo>
                    <a:pt x="1" y="183"/>
                  </a:lnTo>
                  <a:lnTo>
                    <a:pt x="1" y="7799"/>
                  </a:lnTo>
                  <a:lnTo>
                    <a:pt x="1" y="8820"/>
                  </a:lnTo>
                  <a:lnTo>
                    <a:pt x="8965" y="14122"/>
                  </a:lnTo>
                  <a:lnTo>
                    <a:pt x="8965" y="14119"/>
                  </a:lnTo>
                  <a:lnTo>
                    <a:pt x="9642" y="13753"/>
                  </a:lnTo>
                  <a:lnTo>
                    <a:pt x="9644" y="4867"/>
                  </a:lnTo>
                  <a:lnTo>
                    <a:pt x="9650" y="4866"/>
                  </a:lnTo>
                  <a:lnTo>
                    <a:pt x="835" y="1"/>
                  </a:lnTo>
                  <a:close/>
                </a:path>
              </a:pathLst>
            </a:custGeom>
            <a:solidFill>
              <a:srgbClr val="A3B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48"/>
            <p:cNvSpPr/>
            <p:nvPr/>
          </p:nvSpPr>
          <p:spPr>
            <a:xfrm>
              <a:off x="5448975" y="2701550"/>
              <a:ext cx="17000" cy="231350"/>
            </a:xfrm>
            <a:custGeom>
              <a:avLst/>
              <a:gdLst/>
              <a:ahLst/>
              <a:cxnLst/>
              <a:rect l="l" t="t" r="r" b="b"/>
              <a:pathLst>
                <a:path w="680" h="9254" extrusionOk="0">
                  <a:moveTo>
                    <a:pt x="680" y="1"/>
                  </a:moveTo>
                  <a:lnTo>
                    <a:pt x="1" y="237"/>
                  </a:lnTo>
                  <a:lnTo>
                    <a:pt x="1" y="9254"/>
                  </a:lnTo>
                  <a:lnTo>
                    <a:pt x="678" y="8888"/>
                  </a:lnTo>
                  <a:lnTo>
                    <a:pt x="680" y="1"/>
                  </a:lnTo>
                  <a:close/>
                </a:path>
              </a:pathLst>
            </a:custGeom>
            <a:solidFill>
              <a:srgbClr val="8E9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48"/>
            <p:cNvSpPr/>
            <p:nvPr/>
          </p:nvSpPr>
          <p:spPr>
            <a:xfrm>
              <a:off x="5224875" y="2579925"/>
              <a:ext cx="241250" cy="127525"/>
            </a:xfrm>
            <a:custGeom>
              <a:avLst/>
              <a:gdLst/>
              <a:ahLst/>
              <a:cxnLst/>
              <a:rect l="l" t="t" r="r" b="b"/>
              <a:pathLst>
                <a:path w="9650" h="5101" extrusionOk="0">
                  <a:moveTo>
                    <a:pt x="835" y="1"/>
                  </a:moveTo>
                  <a:lnTo>
                    <a:pt x="1" y="183"/>
                  </a:lnTo>
                  <a:lnTo>
                    <a:pt x="8968" y="5101"/>
                  </a:lnTo>
                  <a:lnTo>
                    <a:pt x="9650" y="4866"/>
                  </a:lnTo>
                  <a:lnTo>
                    <a:pt x="835" y="1"/>
                  </a:lnTo>
                  <a:close/>
                </a:path>
              </a:pathLst>
            </a:custGeom>
            <a:solidFill>
              <a:srgbClr val="B1C5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48"/>
            <p:cNvSpPr/>
            <p:nvPr/>
          </p:nvSpPr>
          <p:spPr>
            <a:xfrm>
              <a:off x="5224875" y="2579925"/>
              <a:ext cx="241250" cy="127525"/>
            </a:xfrm>
            <a:custGeom>
              <a:avLst/>
              <a:gdLst/>
              <a:ahLst/>
              <a:cxnLst/>
              <a:rect l="l" t="t" r="r" b="b"/>
              <a:pathLst>
                <a:path w="9650" h="5101" extrusionOk="0">
                  <a:moveTo>
                    <a:pt x="835" y="1"/>
                  </a:moveTo>
                  <a:lnTo>
                    <a:pt x="1" y="183"/>
                  </a:lnTo>
                  <a:lnTo>
                    <a:pt x="8968" y="5101"/>
                  </a:lnTo>
                  <a:lnTo>
                    <a:pt x="9650" y="4866"/>
                  </a:lnTo>
                  <a:lnTo>
                    <a:pt x="835" y="1"/>
                  </a:lnTo>
                  <a:close/>
                </a:path>
              </a:pathLst>
            </a:custGeom>
            <a:solidFill>
              <a:srgbClr val="A8BF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48"/>
            <p:cNvSpPr/>
            <p:nvPr/>
          </p:nvSpPr>
          <p:spPr>
            <a:xfrm>
              <a:off x="5224875" y="2584500"/>
              <a:ext cx="224125" cy="319650"/>
            </a:xfrm>
            <a:custGeom>
              <a:avLst/>
              <a:gdLst/>
              <a:ahLst/>
              <a:cxnLst/>
              <a:rect l="l" t="t" r="r" b="b"/>
              <a:pathLst>
                <a:path w="8965" h="12786" extrusionOk="0">
                  <a:moveTo>
                    <a:pt x="1" y="0"/>
                  </a:moveTo>
                  <a:lnTo>
                    <a:pt x="1" y="7616"/>
                  </a:lnTo>
                  <a:lnTo>
                    <a:pt x="8965" y="12785"/>
                  </a:lnTo>
                  <a:lnTo>
                    <a:pt x="8965" y="491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12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48"/>
            <p:cNvSpPr/>
            <p:nvPr/>
          </p:nvSpPr>
          <p:spPr>
            <a:xfrm>
              <a:off x="5278425" y="2626850"/>
              <a:ext cx="160625" cy="254400"/>
            </a:xfrm>
            <a:custGeom>
              <a:avLst/>
              <a:gdLst/>
              <a:ahLst/>
              <a:cxnLst/>
              <a:rect l="l" t="t" r="r" b="b"/>
              <a:pathLst>
                <a:path w="6425" h="10176" extrusionOk="0">
                  <a:moveTo>
                    <a:pt x="877" y="1390"/>
                  </a:moveTo>
                  <a:lnTo>
                    <a:pt x="5300" y="3944"/>
                  </a:lnTo>
                  <a:lnTo>
                    <a:pt x="5290" y="7713"/>
                  </a:lnTo>
                  <a:lnTo>
                    <a:pt x="867" y="5158"/>
                  </a:lnTo>
                  <a:lnTo>
                    <a:pt x="877" y="1390"/>
                  </a:lnTo>
                  <a:close/>
                  <a:moveTo>
                    <a:pt x="19" y="1"/>
                  </a:moveTo>
                  <a:lnTo>
                    <a:pt x="0" y="6478"/>
                  </a:lnTo>
                  <a:lnTo>
                    <a:pt x="6406" y="10175"/>
                  </a:lnTo>
                  <a:lnTo>
                    <a:pt x="6425" y="3699"/>
                  </a:lnTo>
                  <a:lnTo>
                    <a:pt x="19" y="1"/>
                  </a:lnTo>
                  <a:close/>
                </a:path>
              </a:pathLst>
            </a:custGeom>
            <a:solidFill>
              <a:srgbClr val="4258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48"/>
            <p:cNvSpPr/>
            <p:nvPr/>
          </p:nvSpPr>
          <p:spPr>
            <a:xfrm>
              <a:off x="5233025" y="2600675"/>
              <a:ext cx="45875" cy="188175"/>
            </a:xfrm>
            <a:custGeom>
              <a:avLst/>
              <a:gdLst/>
              <a:ahLst/>
              <a:cxnLst/>
              <a:rect l="l" t="t" r="r" b="b"/>
              <a:pathLst>
                <a:path w="1835" h="7527" extrusionOk="0">
                  <a:moveTo>
                    <a:pt x="200" y="347"/>
                  </a:moveTo>
                  <a:lnTo>
                    <a:pt x="888" y="745"/>
                  </a:lnTo>
                  <a:lnTo>
                    <a:pt x="885" y="1507"/>
                  </a:lnTo>
                  <a:lnTo>
                    <a:pt x="199" y="1109"/>
                  </a:lnTo>
                  <a:lnTo>
                    <a:pt x="200" y="347"/>
                  </a:lnTo>
                  <a:close/>
                  <a:moveTo>
                    <a:pt x="964" y="790"/>
                  </a:moveTo>
                  <a:lnTo>
                    <a:pt x="1652" y="1186"/>
                  </a:lnTo>
                  <a:lnTo>
                    <a:pt x="1649" y="1948"/>
                  </a:lnTo>
                  <a:lnTo>
                    <a:pt x="962" y="1552"/>
                  </a:lnTo>
                  <a:lnTo>
                    <a:pt x="964" y="790"/>
                  </a:lnTo>
                  <a:close/>
                  <a:moveTo>
                    <a:pt x="199" y="1195"/>
                  </a:moveTo>
                  <a:lnTo>
                    <a:pt x="885" y="1593"/>
                  </a:lnTo>
                  <a:lnTo>
                    <a:pt x="884" y="2355"/>
                  </a:lnTo>
                  <a:lnTo>
                    <a:pt x="196" y="1957"/>
                  </a:lnTo>
                  <a:lnTo>
                    <a:pt x="199" y="1195"/>
                  </a:lnTo>
                  <a:close/>
                  <a:moveTo>
                    <a:pt x="962" y="1638"/>
                  </a:moveTo>
                  <a:lnTo>
                    <a:pt x="1649" y="2034"/>
                  </a:lnTo>
                  <a:lnTo>
                    <a:pt x="1647" y="2796"/>
                  </a:lnTo>
                  <a:lnTo>
                    <a:pt x="959" y="2400"/>
                  </a:lnTo>
                  <a:lnTo>
                    <a:pt x="962" y="1638"/>
                  </a:lnTo>
                  <a:close/>
                  <a:moveTo>
                    <a:pt x="196" y="2045"/>
                  </a:moveTo>
                  <a:lnTo>
                    <a:pt x="884" y="2441"/>
                  </a:lnTo>
                  <a:lnTo>
                    <a:pt x="881" y="3203"/>
                  </a:lnTo>
                  <a:lnTo>
                    <a:pt x="194" y="2807"/>
                  </a:lnTo>
                  <a:lnTo>
                    <a:pt x="196" y="2045"/>
                  </a:lnTo>
                  <a:close/>
                  <a:moveTo>
                    <a:pt x="959" y="2486"/>
                  </a:moveTo>
                  <a:lnTo>
                    <a:pt x="1647" y="2882"/>
                  </a:lnTo>
                  <a:lnTo>
                    <a:pt x="1644" y="3644"/>
                  </a:lnTo>
                  <a:lnTo>
                    <a:pt x="958" y="3248"/>
                  </a:lnTo>
                  <a:lnTo>
                    <a:pt x="959" y="2486"/>
                  </a:lnTo>
                  <a:close/>
                  <a:moveTo>
                    <a:pt x="194" y="2893"/>
                  </a:moveTo>
                  <a:lnTo>
                    <a:pt x="882" y="3291"/>
                  </a:lnTo>
                  <a:lnTo>
                    <a:pt x="881" y="4053"/>
                  </a:lnTo>
                  <a:lnTo>
                    <a:pt x="192" y="3655"/>
                  </a:lnTo>
                  <a:lnTo>
                    <a:pt x="194" y="2893"/>
                  </a:lnTo>
                  <a:close/>
                  <a:moveTo>
                    <a:pt x="958" y="3335"/>
                  </a:moveTo>
                  <a:lnTo>
                    <a:pt x="1646" y="3732"/>
                  </a:lnTo>
                  <a:lnTo>
                    <a:pt x="1643" y="4494"/>
                  </a:lnTo>
                  <a:lnTo>
                    <a:pt x="954" y="4097"/>
                  </a:lnTo>
                  <a:lnTo>
                    <a:pt x="956" y="4097"/>
                  </a:lnTo>
                  <a:lnTo>
                    <a:pt x="958" y="3335"/>
                  </a:lnTo>
                  <a:close/>
                  <a:moveTo>
                    <a:pt x="192" y="3742"/>
                  </a:moveTo>
                  <a:lnTo>
                    <a:pt x="879" y="4139"/>
                  </a:lnTo>
                  <a:lnTo>
                    <a:pt x="878" y="4901"/>
                  </a:lnTo>
                  <a:lnTo>
                    <a:pt x="189" y="4504"/>
                  </a:lnTo>
                  <a:lnTo>
                    <a:pt x="192" y="3742"/>
                  </a:lnTo>
                  <a:close/>
                  <a:moveTo>
                    <a:pt x="956" y="4183"/>
                  </a:moveTo>
                  <a:lnTo>
                    <a:pt x="1643" y="4580"/>
                  </a:lnTo>
                  <a:lnTo>
                    <a:pt x="1641" y="5342"/>
                  </a:lnTo>
                  <a:lnTo>
                    <a:pt x="953" y="4945"/>
                  </a:lnTo>
                  <a:lnTo>
                    <a:pt x="956" y="4183"/>
                  </a:lnTo>
                  <a:close/>
                  <a:moveTo>
                    <a:pt x="1083" y="5932"/>
                  </a:moveTo>
                  <a:lnTo>
                    <a:pt x="1083" y="6160"/>
                  </a:lnTo>
                  <a:lnTo>
                    <a:pt x="885" y="6045"/>
                  </a:lnTo>
                  <a:lnTo>
                    <a:pt x="885" y="6273"/>
                  </a:lnTo>
                  <a:lnTo>
                    <a:pt x="1282" y="6503"/>
                  </a:lnTo>
                  <a:lnTo>
                    <a:pt x="1283" y="6045"/>
                  </a:lnTo>
                  <a:lnTo>
                    <a:pt x="1282" y="6047"/>
                  </a:lnTo>
                  <a:lnTo>
                    <a:pt x="1083" y="5932"/>
                  </a:lnTo>
                  <a:close/>
                  <a:moveTo>
                    <a:pt x="398" y="4973"/>
                  </a:moveTo>
                  <a:lnTo>
                    <a:pt x="1087" y="5369"/>
                  </a:lnTo>
                  <a:lnTo>
                    <a:pt x="1085" y="5764"/>
                  </a:lnTo>
                  <a:lnTo>
                    <a:pt x="1429" y="5962"/>
                  </a:lnTo>
                  <a:lnTo>
                    <a:pt x="1428" y="6753"/>
                  </a:lnTo>
                  <a:lnTo>
                    <a:pt x="739" y="6356"/>
                  </a:lnTo>
                  <a:lnTo>
                    <a:pt x="741" y="5961"/>
                  </a:lnTo>
                  <a:lnTo>
                    <a:pt x="397" y="5763"/>
                  </a:lnTo>
                  <a:lnTo>
                    <a:pt x="398" y="4973"/>
                  </a:lnTo>
                  <a:close/>
                  <a:moveTo>
                    <a:pt x="19" y="0"/>
                  </a:moveTo>
                  <a:lnTo>
                    <a:pt x="0" y="6478"/>
                  </a:lnTo>
                  <a:lnTo>
                    <a:pt x="1816" y="7526"/>
                  </a:lnTo>
                  <a:lnTo>
                    <a:pt x="1835" y="104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605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48"/>
            <p:cNvSpPr/>
            <p:nvPr/>
          </p:nvSpPr>
          <p:spPr>
            <a:xfrm>
              <a:off x="5237975" y="2609350"/>
              <a:ext cx="17275" cy="29025"/>
            </a:xfrm>
            <a:custGeom>
              <a:avLst/>
              <a:gdLst/>
              <a:ahLst/>
              <a:cxnLst/>
              <a:rect l="l" t="t" r="r" b="b"/>
              <a:pathLst>
                <a:path w="691" h="1161" extrusionOk="0">
                  <a:moveTo>
                    <a:pt x="2" y="0"/>
                  </a:moveTo>
                  <a:lnTo>
                    <a:pt x="1" y="762"/>
                  </a:lnTo>
                  <a:lnTo>
                    <a:pt x="689" y="1160"/>
                  </a:lnTo>
                  <a:lnTo>
                    <a:pt x="690" y="397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706B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48"/>
            <p:cNvSpPr/>
            <p:nvPr/>
          </p:nvSpPr>
          <p:spPr>
            <a:xfrm>
              <a:off x="5257075" y="2620375"/>
              <a:ext cx="17250" cy="29025"/>
            </a:xfrm>
            <a:custGeom>
              <a:avLst/>
              <a:gdLst/>
              <a:ahLst/>
              <a:cxnLst/>
              <a:rect l="l" t="t" r="r" b="b"/>
              <a:pathLst>
                <a:path w="690" h="1161" extrusionOk="0">
                  <a:moveTo>
                    <a:pt x="2" y="0"/>
                  </a:moveTo>
                  <a:lnTo>
                    <a:pt x="0" y="762"/>
                  </a:lnTo>
                  <a:lnTo>
                    <a:pt x="687" y="1160"/>
                  </a:lnTo>
                  <a:lnTo>
                    <a:pt x="690" y="397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706B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48"/>
            <p:cNvSpPr/>
            <p:nvPr/>
          </p:nvSpPr>
          <p:spPr>
            <a:xfrm>
              <a:off x="5237900" y="2630575"/>
              <a:ext cx="17275" cy="29000"/>
            </a:xfrm>
            <a:custGeom>
              <a:avLst/>
              <a:gdLst/>
              <a:ahLst/>
              <a:cxnLst/>
              <a:rect l="l" t="t" r="r" b="b"/>
              <a:pathLst>
                <a:path w="691" h="1160" extrusionOk="0">
                  <a:moveTo>
                    <a:pt x="4" y="1"/>
                  </a:moveTo>
                  <a:lnTo>
                    <a:pt x="1" y="763"/>
                  </a:lnTo>
                  <a:lnTo>
                    <a:pt x="689" y="1159"/>
                  </a:lnTo>
                  <a:lnTo>
                    <a:pt x="690" y="397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706B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48"/>
            <p:cNvSpPr/>
            <p:nvPr/>
          </p:nvSpPr>
          <p:spPr>
            <a:xfrm>
              <a:off x="5257000" y="2641575"/>
              <a:ext cx="17250" cy="29025"/>
            </a:xfrm>
            <a:custGeom>
              <a:avLst/>
              <a:gdLst/>
              <a:ahLst/>
              <a:cxnLst/>
              <a:rect l="l" t="t" r="r" b="b"/>
              <a:pathLst>
                <a:path w="690" h="1161" extrusionOk="0">
                  <a:moveTo>
                    <a:pt x="3" y="0"/>
                  </a:moveTo>
                  <a:lnTo>
                    <a:pt x="0" y="764"/>
                  </a:lnTo>
                  <a:lnTo>
                    <a:pt x="688" y="1160"/>
                  </a:lnTo>
                  <a:lnTo>
                    <a:pt x="690" y="398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706B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48"/>
            <p:cNvSpPr/>
            <p:nvPr/>
          </p:nvSpPr>
          <p:spPr>
            <a:xfrm>
              <a:off x="5237850" y="2651775"/>
              <a:ext cx="17275" cy="29025"/>
            </a:xfrm>
            <a:custGeom>
              <a:avLst/>
              <a:gdLst/>
              <a:ahLst/>
              <a:cxnLst/>
              <a:rect l="l" t="t" r="r" b="b"/>
              <a:pathLst>
                <a:path w="691" h="1161" extrusionOk="0">
                  <a:moveTo>
                    <a:pt x="3" y="1"/>
                  </a:moveTo>
                  <a:lnTo>
                    <a:pt x="1" y="763"/>
                  </a:lnTo>
                  <a:lnTo>
                    <a:pt x="688" y="1161"/>
                  </a:lnTo>
                  <a:lnTo>
                    <a:pt x="691" y="399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706B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48"/>
            <p:cNvSpPr/>
            <p:nvPr/>
          </p:nvSpPr>
          <p:spPr>
            <a:xfrm>
              <a:off x="5256950" y="2662800"/>
              <a:ext cx="17275" cy="29025"/>
            </a:xfrm>
            <a:custGeom>
              <a:avLst/>
              <a:gdLst/>
              <a:ahLst/>
              <a:cxnLst/>
              <a:rect l="l" t="t" r="r" b="b"/>
              <a:pathLst>
                <a:path w="691" h="1161" extrusionOk="0">
                  <a:moveTo>
                    <a:pt x="2" y="1"/>
                  </a:moveTo>
                  <a:lnTo>
                    <a:pt x="1" y="763"/>
                  </a:lnTo>
                  <a:lnTo>
                    <a:pt x="687" y="1161"/>
                  </a:lnTo>
                  <a:lnTo>
                    <a:pt x="690" y="399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706B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48"/>
            <p:cNvSpPr/>
            <p:nvPr/>
          </p:nvSpPr>
          <p:spPr>
            <a:xfrm>
              <a:off x="5237775" y="2673025"/>
              <a:ext cx="17275" cy="28975"/>
            </a:xfrm>
            <a:custGeom>
              <a:avLst/>
              <a:gdLst/>
              <a:ahLst/>
              <a:cxnLst/>
              <a:rect l="l" t="t" r="r" b="b"/>
              <a:pathLst>
                <a:path w="691" h="1159" extrusionOk="0">
                  <a:moveTo>
                    <a:pt x="4" y="0"/>
                  </a:moveTo>
                  <a:lnTo>
                    <a:pt x="1" y="762"/>
                  </a:lnTo>
                  <a:lnTo>
                    <a:pt x="689" y="1159"/>
                  </a:lnTo>
                  <a:lnTo>
                    <a:pt x="691" y="397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706B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48"/>
            <p:cNvSpPr/>
            <p:nvPr/>
          </p:nvSpPr>
          <p:spPr>
            <a:xfrm>
              <a:off x="5256875" y="2684050"/>
              <a:ext cx="17275" cy="28975"/>
            </a:xfrm>
            <a:custGeom>
              <a:avLst/>
              <a:gdLst/>
              <a:ahLst/>
              <a:cxnLst/>
              <a:rect l="l" t="t" r="r" b="b"/>
              <a:pathLst>
                <a:path w="691" h="1159" extrusionOk="0">
                  <a:moveTo>
                    <a:pt x="4" y="0"/>
                  </a:moveTo>
                  <a:lnTo>
                    <a:pt x="0" y="762"/>
                  </a:lnTo>
                  <a:lnTo>
                    <a:pt x="689" y="1159"/>
                  </a:lnTo>
                  <a:lnTo>
                    <a:pt x="690" y="397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706B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48"/>
            <p:cNvSpPr/>
            <p:nvPr/>
          </p:nvSpPr>
          <p:spPr>
            <a:xfrm>
              <a:off x="5237750" y="2694225"/>
              <a:ext cx="17275" cy="29025"/>
            </a:xfrm>
            <a:custGeom>
              <a:avLst/>
              <a:gdLst/>
              <a:ahLst/>
              <a:cxnLst/>
              <a:rect l="l" t="t" r="r" b="b"/>
              <a:pathLst>
                <a:path w="691" h="1161" extrusionOk="0">
                  <a:moveTo>
                    <a:pt x="2" y="0"/>
                  </a:moveTo>
                  <a:lnTo>
                    <a:pt x="0" y="764"/>
                  </a:lnTo>
                  <a:lnTo>
                    <a:pt x="687" y="1160"/>
                  </a:lnTo>
                  <a:lnTo>
                    <a:pt x="690" y="398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706B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48"/>
            <p:cNvSpPr/>
            <p:nvPr/>
          </p:nvSpPr>
          <p:spPr>
            <a:xfrm>
              <a:off x="5256800" y="2705250"/>
              <a:ext cx="17300" cy="29025"/>
            </a:xfrm>
            <a:custGeom>
              <a:avLst/>
              <a:gdLst/>
              <a:ahLst/>
              <a:cxnLst/>
              <a:rect l="l" t="t" r="r" b="b"/>
              <a:pathLst>
                <a:path w="692" h="1161" extrusionOk="0">
                  <a:moveTo>
                    <a:pt x="3" y="0"/>
                  </a:moveTo>
                  <a:lnTo>
                    <a:pt x="0" y="762"/>
                  </a:lnTo>
                  <a:lnTo>
                    <a:pt x="689" y="1160"/>
                  </a:lnTo>
                  <a:lnTo>
                    <a:pt x="692" y="398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706B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48"/>
            <p:cNvSpPr/>
            <p:nvPr/>
          </p:nvSpPr>
          <p:spPr>
            <a:xfrm>
              <a:off x="5251450" y="2744800"/>
              <a:ext cx="17275" cy="24725"/>
            </a:xfrm>
            <a:custGeom>
              <a:avLst/>
              <a:gdLst/>
              <a:ahLst/>
              <a:cxnLst/>
              <a:rect l="l" t="t" r="r" b="b"/>
              <a:pathLst>
                <a:path w="691" h="989" extrusionOk="0">
                  <a:moveTo>
                    <a:pt x="346" y="1"/>
                  </a:moveTo>
                  <a:lnTo>
                    <a:pt x="346" y="167"/>
                  </a:lnTo>
                  <a:lnTo>
                    <a:pt x="546" y="282"/>
                  </a:lnTo>
                  <a:lnTo>
                    <a:pt x="545" y="738"/>
                  </a:lnTo>
                  <a:lnTo>
                    <a:pt x="147" y="509"/>
                  </a:lnTo>
                  <a:lnTo>
                    <a:pt x="147" y="280"/>
                  </a:lnTo>
                  <a:lnTo>
                    <a:pt x="2" y="197"/>
                  </a:lnTo>
                  <a:lnTo>
                    <a:pt x="1" y="592"/>
                  </a:lnTo>
                  <a:lnTo>
                    <a:pt x="689" y="988"/>
                  </a:lnTo>
                  <a:lnTo>
                    <a:pt x="691" y="199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2942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48"/>
            <p:cNvSpPr/>
            <p:nvPr/>
          </p:nvSpPr>
          <p:spPr>
            <a:xfrm>
              <a:off x="5242900" y="2724975"/>
              <a:ext cx="17250" cy="29725"/>
            </a:xfrm>
            <a:custGeom>
              <a:avLst/>
              <a:gdLst/>
              <a:ahLst/>
              <a:cxnLst/>
              <a:rect l="l" t="t" r="r" b="b"/>
              <a:pathLst>
                <a:path w="690" h="1189" extrusionOk="0">
                  <a:moveTo>
                    <a:pt x="2" y="1"/>
                  </a:moveTo>
                  <a:lnTo>
                    <a:pt x="0" y="792"/>
                  </a:lnTo>
                  <a:lnTo>
                    <a:pt x="344" y="990"/>
                  </a:lnTo>
                  <a:lnTo>
                    <a:pt x="489" y="1073"/>
                  </a:lnTo>
                  <a:lnTo>
                    <a:pt x="688" y="1188"/>
                  </a:lnTo>
                  <a:lnTo>
                    <a:pt x="688" y="960"/>
                  </a:lnTo>
                  <a:lnTo>
                    <a:pt x="688" y="794"/>
                  </a:lnTo>
                  <a:lnTo>
                    <a:pt x="690" y="399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48"/>
            <p:cNvSpPr/>
            <p:nvPr/>
          </p:nvSpPr>
          <p:spPr>
            <a:xfrm>
              <a:off x="5300075" y="2661575"/>
              <a:ext cx="110875" cy="158075"/>
            </a:xfrm>
            <a:custGeom>
              <a:avLst/>
              <a:gdLst/>
              <a:ahLst/>
              <a:cxnLst/>
              <a:rect l="l" t="t" r="r" b="b"/>
              <a:pathLst>
                <a:path w="4435" h="6323" extrusionOk="0">
                  <a:moveTo>
                    <a:pt x="1651" y="1721"/>
                  </a:moveTo>
                  <a:lnTo>
                    <a:pt x="1878" y="1852"/>
                  </a:lnTo>
                  <a:lnTo>
                    <a:pt x="1878" y="1950"/>
                  </a:lnTo>
                  <a:lnTo>
                    <a:pt x="1651" y="1818"/>
                  </a:lnTo>
                  <a:lnTo>
                    <a:pt x="1651" y="1721"/>
                  </a:lnTo>
                  <a:close/>
                  <a:moveTo>
                    <a:pt x="2107" y="1984"/>
                  </a:moveTo>
                  <a:lnTo>
                    <a:pt x="2334" y="2116"/>
                  </a:lnTo>
                  <a:lnTo>
                    <a:pt x="2334" y="2213"/>
                  </a:lnTo>
                  <a:lnTo>
                    <a:pt x="2107" y="2081"/>
                  </a:lnTo>
                  <a:lnTo>
                    <a:pt x="2107" y="1984"/>
                  </a:lnTo>
                  <a:close/>
                  <a:moveTo>
                    <a:pt x="1250" y="1949"/>
                  </a:moveTo>
                  <a:lnTo>
                    <a:pt x="1336" y="1998"/>
                  </a:lnTo>
                  <a:lnTo>
                    <a:pt x="1336" y="2259"/>
                  </a:lnTo>
                  <a:lnTo>
                    <a:pt x="1250" y="2210"/>
                  </a:lnTo>
                  <a:lnTo>
                    <a:pt x="1250" y="1949"/>
                  </a:lnTo>
                  <a:close/>
                  <a:moveTo>
                    <a:pt x="2563" y="2247"/>
                  </a:moveTo>
                  <a:lnTo>
                    <a:pt x="2791" y="2379"/>
                  </a:lnTo>
                  <a:lnTo>
                    <a:pt x="2791" y="2477"/>
                  </a:lnTo>
                  <a:lnTo>
                    <a:pt x="2562" y="2345"/>
                  </a:lnTo>
                  <a:lnTo>
                    <a:pt x="2563" y="2345"/>
                  </a:lnTo>
                  <a:lnTo>
                    <a:pt x="2563" y="2247"/>
                  </a:lnTo>
                  <a:close/>
                  <a:moveTo>
                    <a:pt x="1250" y="2472"/>
                  </a:moveTo>
                  <a:lnTo>
                    <a:pt x="1334" y="2522"/>
                  </a:lnTo>
                  <a:lnTo>
                    <a:pt x="1334" y="2783"/>
                  </a:lnTo>
                  <a:lnTo>
                    <a:pt x="1250" y="2734"/>
                  </a:lnTo>
                  <a:lnTo>
                    <a:pt x="1250" y="2472"/>
                  </a:lnTo>
                  <a:close/>
                  <a:moveTo>
                    <a:pt x="1248" y="2996"/>
                  </a:moveTo>
                  <a:lnTo>
                    <a:pt x="1333" y="3045"/>
                  </a:lnTo>
                  <a:lnTo>
                    <a:pt x="1333" y="3308"/>
                  </a:lnTo>
                  <a:lnTo>
                    <a:pt x="1248" y="3259"/>
                  </a:lnTo>
                  <a:lnTo>
                    <a:pt x="1248" y="2996"/>
                  </a:lnTo>
                  <a:close/>
                  <a:moveTo>
                    <a:pt x="3102" y="3016"/>
                  </a:moveTo>
                  <a:lnTo>
                    <a:pt x="3187" y="3065"/>
                  </a:lnTo>
                  <a:lnTo>
                    <a:pt x="3187" y="3328"/>
                  </a:lnTo>
                  <a:lnTo>
                    <a:pt x="3102" y="3279"/>
                  </a:lnTo>
                  <a:lnTo>
                    <a:pt x="3102" y="3016"/>
                  </a:lnTo>
                  <a:close/>
                  <a:moveTo>
                    <a:pt x="3101" y="3542"/>
                  </a:moveTo>
                  <a:lnTo>
                    <a:pt x="3185" y="3591"/>
                  </a:lnTo>
                  <a:lnTo>
                    <a:pt x="3185" y="3852"/>
                  </a:lnTo>
                  <a:lnTo>
                    <a:pt x="3101" y="3803"/>
                  </a:lnTo>
                  <a:lnTo>
                    <a:pt x="3101" y="3542"/>
                  </a:lnTo>
                  <a:close/>
                  <a:moveTo>
                    <a:pt x="1645" y="3849"/>
                  </a:moveTo>
                  <a:lnTo>
                    <a:pt x="1872" y="3979"/>
                  </a:lnTo>
                  <a:lnTo>
                    <a:pt x="1872" y="4078"/>
                  </a:lnTo>
                  <a:lnTo>
                    <a:pt x="1645" y="3946"/>
                  </a:lnTo>
                  <a:lnTo>
                    <a:pt x="1645" y="3849"/>
                  </a:lnTo>
                  <a:close/>
                  <a:moveTo>
                    <a:pt x="2101" y="4112"/>
                  </a:moveTo>
                  <a:lnTo>
                    <a:pt x="2328" y="4244"/>
                  </a:lnTo>
                  <a:lnTo>
                    <a:pt x="2328" y="4340"/>
                  </a:lnTo>
                  <a:lnTo>
                    <a:pt x="2101" y="4208"/>
                  </a:lnTo>
                  <a:lnTo>
                    <a:pt x="2101" y="4112"/>
                  </a:lnTo>
                  <a:close/>
                  <a:moveTo>
                    <a:pt x="3099" y="4066"/>
                  </a:moveTo>
                  <a:lnTo>
                    <a:pt x="3184" y="4115"/>
                  </a:lnTo>
                  <a:lnTo>
                    <a:pt x="3184" y="4376"/>
                  </a:lnTo>
                  <a:lnTo>
                    <a:pt x="3099" y="4327"/>
                  </a:lnTo>
                  <a:lnTo>
                    <a:pt x="3099" y="4066"/>
                  </a:lnTo>
                  <a:close/>
                  <a:moveTo>
                    <a:pt x="2556" y="4374"/>
                  </a:moveTo>
                  <a:lnTo>
                    <a:pt x="2784" y="4506"/>
                  </a:lnTo>
                  <a:lnTo>
                    <a:pt x="2784" y="4605"/>
                  </a:lnTo>
                  <a:lnTo>
                    <a:pt x="2557" y="4473"/>
                  </a:lnTo>
                  <a:lnTo>
                    <a:pt x="2556" y="4473"/>
                  </a:lnTo>
                  <a:lnTo>
                    <a:pt x="2556" y="4374"/>
                  </a:lnTo>
                  <a:close/>
                  <a:moveTo>
                    <a:pt x="11" y="1"/>
                  </a:moveTo>
                  <a:lnTo>
                    <a:pt x="1" y="3769"/>
                  </a:lnTo>
                  <a:lnTo>
                    <a:pt x="4424" y="6322"/>
                  </a:lnTo>
                  <a:lnTo>
                    <a:pt x="4434" y="2554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48"/>
            <p:cNvSpPr/>
            <p:nvPr/>
          </p:nvSpPr>
          <p:spPr>
            <a:xfrm>
              <a:off x="5341175" y="2757750"/>
              <a:ext cx="28525" cy="18925"/>
            </a:xfrm>
            <a:custGeom>
              <a:avLst/>
              <a:gdLst/>
              <a:ahLst/>
              <a:cxnLst/>
              <a:rect l="l" t="t" r="r" b="b"/>
              <a:pathLst>
                <a:path w="1141" h="757" extrusionOk="0">
                  <a:moveTo>
                    <a:pt x="1" y="0"/>
                  </a:moveTo>
                  <a:lnTo>
                    <a:pt x="1" y="99"/>
                  </a:lnTo>
                  <a:lnTo>
                    <a:pt x="228" y="231"/>
                  </a:lnTo>
                  <a:lnTo>
                    <a:pt x="228" y="132"/>
                  </a:lnTo>
                  <a:lnTo>
                    <a:pt x="1" y="0"/>
                  </a:lnTo>
                  <a:close/>
                  <a:moveTo>
                    <a:pt x="457" y="265"/>
                  </a:moveTo>
                  <a:lnTo>
                    <a:pt x="457" y="361"/>
                  </a:lnTo>
                  <a:lnTo>
                    <a:pt x="684" y="493"/>
                  </a:lnTo>
                  <a:lnTo>
                    <a:pt x="684" y="397"/>
                  </a:lnTo>
                  <a:lnTo>
                    <a:pt x="457" y="265"/>
                  </a:lnTo>
                  <a:close/>
                  <a:moveTo>
                    <a:pt x="913" y="527"/>
                  </a:moveTo>
                  <a:lnTo>
                    <a:pt x="913" y="626"/>
                  </a:lnTo>
                  <a:lnTo>
                    <a:pt x="1140" y="756"/>
                  </a:lnTo>
                  <a:lnTo>
                    <a:pt x="1140" y="659"/>
                  </a:lnTo>
                  <a:lnTo>
                    <a:pt x="913" y="527"/>
                  </a:lnTo>
                  <a:close/>
                </a:path>
              </a:pathLst>
            </a:custGeom>
            <a:solidFill>
              <a:srgbClr val="212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48"/>
            <p:cNvSpPr/>
            <p:nvPr/>
          </p:nvSpPr>
          <p:spPr>
            <a:xfrm>
              <a:off x="5331275" y="2710275"/>
              <a:ext cx="2200" cy="33975"/>
            </a:xfrm>
            <a:custGeom>
              <a:avLst/>
              <a:gdLst/>
              <a:ahLst/>
              <a:cxnLst/>
              <a:rect l="l" t="t" r="r" b="b"/>
              <a:pathLst>
                <a:path w="88" h="1359" extrusionOk="0">
                  <a:moveTo>
                    <a:pt x="3" y="1"/>
                  </a:moveTo>
                  <a:lnTo>
                    <a:pt x="3" y="262"/>
                  </a:lnTo>
                  <a:lnTo>
                    <a:pt x="88" y="311"/>
                  </a:lnTo>
                  <a:lnTo>
                    <a:pt x="88" y="50"/>
                  </a:lnTo>
                  <a:lnTo>
                    <a:pt x="3" y="1"/>
                  </a:lnTo>
                  <a:close/>
                  <a:moveTo>
                    <a:pt x="2" y="524"/>
                  </a:moveTo>
                  <a:lnTo>
                    <a:pt x="2" y="786"/>
                  </a:lnTo>
                  <a:lnTo>
                    <a:pt x="86" y="835"/>
                  </a:lnTo>
                  <a:lnTo>
                    <a:pt x="86" y="574"/>
                  </a:lnTo>
                  <a:lnTo>
                    <a:pt x="2" y="524"/>
                  </a:lnTo>
                  <a:close/>
                  <a:moveTo>
                    <a:pt x="0" y="1048"/>
                  </a:moveTo>
                  <a:lnTo>
                    <a:pt x="0" y="1309"/>
                  </a:lnTo>
                  <a:lnTo>
                    <a:pt x="85" y="1359"/>
                  </a:lnTo>
                  <a:lnTo>
                    <a:pt x="85" y="1097"/>
                  </a:lnTo>
                  <a:lnTo>
                    <a:pt x="0" y="1048"/>
                  </a:lnTo>
                  <a:close/>
                </a:path>
              </a:pathLst>
            </a:custGeom>
            <a:solidFill>
              <a:srgbClr val="212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48"/>
            <p:cNvSpPr/>
            <p:nvPr/>
          </p:nvSpPr>
          <p:spPr>
            <a:xfrm>
              <a:off x="5341325" y="2704600"/>
              <a:ext cx="28525" cy="18925"/>
            </a:xfrm>
            <a:custGeom>
              <a:avLst/>
              <a:gdLst/>
              <a:ahLst/>
              <a:cxnLst/>
              <a:rect l="l" t="t" r="r" b="b"/>
              <a:pathLst>
                <a:path w="1141" h="757" extrusionOk="0">
                  <a:moveTo>
                    <a:pt x="1" y="0"/>
                  </a:moveTo>
                  <a:lnTo>
                    <a:pt x="1" y="97"/>
                  </a:lnTo>
                  <a:lnTo>
                    <a:pt x="228" y="229"/>
                  </a:lnTo>
                  <a:lnTo>
                    <a:pt x="228" y="132"/>
                  </a:lnTo>
                  <a:lnTo>
                    <a:pt x="1" y="0"/>
                  </a:lnTo>
                  <a:close/>
                  <a:moveTo>
                    <a:pt x="457" y="263"/>
                  </a:moveTo>
                  <a:lnTo>
                    <a:pt x="457" y="361"/>
                  </a:lnTo>
                  <a:lnTo>
                    <a:pt x="684" y="492"/>
                  </a:lnTo>
                  <a:lnTo>
                    <a:pt x="684" y="395"/>
                  </a:lnTo>
                  <a:lnTo>
                    <a:pt x="457" y="263"/>
                  </a:lnTo>
                  <a:close/>
                  <a:moveTo>
                    <a:pt x="913" y="527"/>
                  </a:moveTo>
                  <a:lnTo>
                    <a:pt x="913" y="624"/>
                  </a:lnTo>
                  <a:lnTo>
                    <a:pt x="1141" y="756"/>
                  </a:lnTo>
                  <a:lnTo>
                    <a:pt x="1141" y="658"/>
                  </a:lnTo>
                  <a:lnTo>
                    <a:pt x="913" y="527"/>
                  </a:lnTo>
                  <a:close/>
                </a:path>
              </a:pathLst>
            </a:custGeom>
            <a:solidFill>
              <a:srgbClr val="212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48"/>
            <p:cNvSpPr/>
            <p:nvPr/>
          </p:nvSpPr>
          <p:spPr>
            <a:xfrm>
              <a:off x="5377550" y="2736975"/>
              <a:ext cx="2200" cy="34000"/>
            </a:xfrm>
            <a:custGeom>
              <a:avLst/>
              <a:gdLst/>
              <a:ahLst/>
              <a:cxnLst/>
              <a:rect l="l" t="t" r="r" b="b"/>
              <a:pathLst>
                <a:path w="88" h="1360" extrusionOk="0">
                  <a:moveTo>
                    <a:pt x="3" y="0"/>
                  </a:moveTo>
                  <a:lnTo>
                    <a:pt x="3" y="263"/>
                  </a:lnTo>
                  <a:lnTo>
                    <a:pt x="88" y="312"/>
                  </a:lnTo>
                  <a:lnTo>
                    <a:pt x="88" y="49"/>
                  </a:lnTo>
                  <a:lnTo>
                    <a:pt x="3" y="0"/>
                  </a:lnTo>
                  <a:close/>
                  <a:moveTo>
                    <a:pt x="2" y="526"/>
                  </a:moveTo>
                  <a:lnTo>
                    <a:pt x="2" y="787"/>
                  </a:lnTo>
                  <a:lnTo>
                    <a:pt x="86" y="836"/>
                  </a:lnTo>
                  <a:lnTo>
                    <a:pt x="86" y="575"/>
                  </a:lnTo>
                  <a:lnTo>
                    <a:pt x="2" y="526"/>
                  </a:lnTo>
                  <a:close/>
                  <a:moveTo>
                    <a:pt x="0" y="1050"/>
                  </a:moveTo>
                  <a:lnTo>
                    <a:pt x="0" y="1311"/>
                  </a:lnTo>
                  <a:lnTo>
                    <a:pt x="85" y="1360"/>
                  </a:lnTo>
                  <a:lnTo>
                    <a:pt x="85" y="1099"/>
                  </a:lnTo>
                  <a:lnTo>
                    <a:pt x="0" y="1050"/>
                  </a:lnTo>
                  <a:close/>
                </a:path>
              </a:pathLst>
            </a:custGeom>
            <a:solidFill>
              <a:srgbClr val="212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48"/>
            <p:cNvSpPr/>
            <p:nvPr/>
          </p:nvSpPr>
          <p:spPr>
            <a:xfrm>
              <a:off x="5376050" y="2722825"/>
              <a:ext cx="5350" cy="9125"/>
            </a:xfrm>
            <a:custGeom>
              <a:avLst/>
              <a:gdLst/>
              <a:ahLst/>
              <a:cxnLst/>
              <a:rect l="l" t="t" r="r" b="b"/>
              <a:pathLst>
                <a:path w="214" h="365" extrusionOk="0">
                  <a:moveTo>
                    <a:pt x="2" y="1"/>
                  </a:moveTo>
                  <a:lnTo>
                    <a:pt x="2" y="73"/>
                  </a:lnTo>
                  <a:lnTo>
                    <a:pt x="0" y="170"/>
                  </a:lnTo>
                  <a:lnTo>
                    <a:pt x="0" y="244"/>
                  </a:lnTo>
                  <a:lnTo>
                    <a:pt x="65" y="281"/>
                  </a:lnTo>
                  <a:lnTo>
                    <a:pt x="149" y="328"/>
                  </a:lnTo>
                  <a:lnTo>
                    <a:pt x="212" y="365"/>
                  </a:lnTo>
                  <a:lnTo>
                    <a:pt x="214" y="122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0C1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48"/>
            <p:cNvSpPr/>
            <p:nvPr/>
          </p:nvSpPr>
          <p:spPr>
            <a:xfrm>
              <a:off x="5375900" y="2776000"/>
              <a:ext cx="5350" cy="7975"/>
            </a:xfrm>
            <a:custGeom>
              <a:avLst/>
              <a:gdLst/>
              <a:ahLst/>
              <a:cxnLst/>
              <a:rect l="l" t="t" r="r" b="b"/>
              <a:pathLst>
                <a:path w="214" h="319" extrusionOk="0">
                  <a:moveTo>
                    <a:pt x="2" y="0"/>
                  </a:moveTo>
                  <a:lnTo>
                    <a:pt x="2" y="72"/>
                  </a:lnTo>
                  <a:lnTo>
                    <a:pt x="2" y="171"/>
                  </a:lnTo>
                  <a:lnTo>
                    <a:pt x="0" y="244"/>
                  </a:lnTo>
                  <a:lnTo>
                    <a:pt x="131" y="318"/>
                  </a:lnTo>
                  <a:lnTo>
                    <a:pt x="91" y="154"/>
                  </a:lnTo>
                  <a:lnTo>
                    <a:pt x="212" y="272"/>
                  </a:lnTo>
                  <a:lnTo>
                    <a:pt x="214" y="123"/>
                  </a:lnTo>
                  <a:lnTo>
                    <a:pt x="149" y="86"/>
                  </a:lnTo>
                  <a:lnTo>
                    <a:pt x="65" y="37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C1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48"/>
            <p:cNvSpPr/>
            <p:nvPr/>
          </p:nvSpPr>
          <p:spPr>
            <a:xfrm>
              <a:off x="5329625" y="2749250"/>
              <a:ext cx="5350" cy="9175"/>
            </a:xfrm>
            <a:custGeom>
              <a:avLst/>
              <a:gdLst/>
              <a:ahLst/>
              <a:cxnLst/>
              <a:rect l="l" t="t" r="r" b="b"/>
              <a:pathLst>
                <a:path w="214" h="367" extrusionOk="0">
                  <a:moveTo>
                    <a:pt x="2" y="1"/>
                  </a:moveTo>
                  <a:lnTo>
                    <a:pt x="0" y="245"/>
                  </a:lnTo>
                  <a:lnTo>
                    <a:pt x="212" y="366"/>
                  </a:lnTo>
                  <a:lnTo>
                    <a:pt x="212" y="294"/>
                  </a:lnTo>
                  <a:lnTo>
                    <a:pt x="212" y="196"/>
                  </a:lnTo>
                  <a:lnTo>
                    <a:pt x="214" y="124"/>
                  </a:lnTo>
                  <a:lnTo>
                    <a:pt x="149" y="87"/>
                  </a:lnTo>
                  <a:lnTo>
                    <a:pt x="65" y="38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0C1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48"/>
            <p:cNvSpPr/>
            <p:nvPr/>
          </p:nvSpPr>
          <p:spPr>
            <a:xfrm>
              <a:off x="5329775" y="2696100"/>
              <a:ext cx="5325" cy="9175"/>
            </a:xfrm>
            <a:custGeom>
              <a:avLst/>
              <a:gdLst/>
              <a:ahLst/>
              <a:cxnLst/>
              <a:rect l="l" t="t" r="r" b="b"/>
              <a:pathLst>
                <a:path w="213" h="367" extrusionOk="0">
                  <a:moveTo>
                    <a:pt x="2" y="1"/>
                  </a:moveTo>
                  <a:lnTo>
                    <a:pt x="0" y="243"/>
                  </a:lnTo>
                  <a:lnTo>
                    <a:pt x="63" y="280"/>
                  </a:lnTo>
                  <a:lnTo>
                    <a:pt x="149" y="329"/>
                  </a:lnTo>
                  <a:lnTo>
                    <a:pt x="212" y="366"/>
                  </a:lnTo>
                  <a:lnTo>
                    <a:pt x="212" y="293"/>
                  </a:lnTo>
                  <a:lnTo>
                    <a:pt x="212" y="196"/>
                  </a:lnTo>
                  <a:lnTo>
                    <a:pt x="212" y="122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0C1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48"/>
            <p:cNvSpPr/>
            <p:nvPr/>
          </p:nvSpPr>
          <p:spPr>
            <a:xfrm>
              <a:off x="5378975" y="2781300"/>
              <a:ext cx="7050" cy="9450"/>
            </a:xfrm>
            <a:custGeom>
              <a:avLst/>
              <a:gdLst/>
              <a:ahLst/>
              <a:cxnLst/>
              <a:rect l="l" t="t" r="r" b="b"/>
              <a:pathLst>
                <a:path w="282" h="378" extrusionOk="0">
                  <a:moveTo>
                    <a:pt x="0" y="0"/>
                  </a:moveTo>
                  <a:lnTo>
                    <a:pt x="94" y="378"/>
                  </a:lnTo>
                  <a:lnTo>
                    <a:pt x="149" y="255"/>
                  </a:lnTo>
                  <a:lnTo>
                    <a:pt x="281" y="2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48"/>
            <p:cNvSpPr/>
            <p:nvPr/>
          </p:nvSpPr>
          <p:spPr>
            <a:xfrm>
              <a:off x="5378125" y="2779825"/>
              <a:ext cx="9425" cy="12675"/>
            </a:xfrm>
            <a:custGeom>
              <a:avLst/>
              <a:gdLst/>
              <a:ahLst/>
              <a:cxnLst/>
              <a:rect l="l" t="t" r="r" b="b"/>
              <a:pathLst>
                <a:path w="377" h="507" extrusionOk="0">
                  <a:moveTo>
                    <a:pt x="34" y="59"/>
                  </a:moveTo>
                  <a:lnTo>
                    <a:pt x="317" y="329"/>
                  </a:lnTo>
                  <a:lnTo>
                    <a:pt x="317" y="329"/>
                  </a:lnTo>
                  <a:lnTo>
                    <a:pt x="182" y="314"/>
                  </a:lnTo>
                  <a:lnTo>
                    <a:pt x="127" y="435"/>
                  </a:lnTo>
                  <a:lnTo>
                    <a:pt x="127" y="435"/>
                  </a:lnTo>
                  <a:lnTo>
                    <a:pt x="34" y="59"/>
                  </a:lnTo>
                  <a:close/>
                  <a:moveTo>
                    <a:pt x="0" y="1"/>
                  </a:moveTo>
                  <a:lnTo>
                    <a:pt x="40" y="165"/>
                  </a:lnTo>
                  <a:lnTo>
                    <a:pt x="125" y="506"/>
                  </a:lnTo>
                  <a:lnTo>
                    <a:pt x="199" y="343"/>
                  </a:lnTo>
                  <a:lnTo>
                    <a:pt x="377" y="362"/>
                  </a:lnTo>
                  <a:lnTo>
                    <a:pt x="125" y="119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0C1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" name="Google Shape;1303;p49"/>
          <p:cNvSpPr txBox="1">
            <a:spLocks noGrp="1"/>
          </p:cNvSpPr>
          <p:nvPr>
            <p:ph type="title"/>
          </p:nvPr>
        </p:nvSpPr>
        <p:spPr>
          <a:xfrm>
            <a:off x="602950" y="344150"/>
            <a:ext cx="7493100" cy="84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Industry Positions: Are they right fit for me?</a:t>
            </a:r>
            <a:endParaRPr/>
          </a:p>
        </p:txBody>
      </p:sp>
      <p:grpSp>
        <p:nvGrpSpPr>
          <p:cNvPr id="1304" name="Google Shape;1304;p49"/>
          <p:cNvGrpSpPr/>
          <p:nvPr/>
        </p:nvGrpSpPr>
        <p:grpSpPr>
          <a:xfrm>
            <a:off x="3505020" y="2082239"/>
            <a:ext cx="1981568" cy="1795850"/>
            <a:chOff x="4886058" y="4291240"/>
            <a:chExt cx="346343" cy="343953"/>
          </a:xfrm>
        </p:grpSpPr>
        <p:sp>
          <p:nvSpPr>
            <p:cNvPr id="1305" name="Google Shape;1305;p49"/>
            <p:cNvSpPr/>
            <p:nvPr/>
          </p:nvSpPr>
          <p:spPr>
            <a:xfrm>
              <a:off x="5059479" y="4476530"/>
              <a:ext cx="54043" cy="54043"/>
            </a:xfrm>
            <a:custGeom>
              <a:avLst/>
              <a:gdLst/>
              <a:ahLst/>
              <a:cxnLst/>
              <a:rect l="l" t="t" r="r" b="b"/>
              <a:pathLst>
                <a:path w="2058" h="2058" extrusionOk="0">
                  <a:moveTo>
                    <a:pt x="0" y="0"/>
                  </a:moveTo>
                  <a:lnTo>
                    <a:pt x="1225" y="2058"/>
                  </a:lnTo>
                  <a:lnTo>
                    <a:pt x="2058" y="2058"/>
                  </a:lnTo>
                  <a:cubicBezTo>
                    <a:pt x="2058" y="919"/>
                    <a:pt x="1139" y="0"/>
                    <a:pt x="0" y="0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49"/>
            <p:cNvSpPr/>
            <p:nvPr/>
          </p:nvSpPr>
          <p:spPr>
            <a:xfrm>
              <a:off x="5005436" y="4476530"/>
              <a:ext cx="86238" cy="54043"/>
            </a:xfrm>
            <a:custGeom>
              <a:avLst/>
              <a:gdLst/>
              <a:ahLst/>
              <a:cxnLst/>
              <a:rect l="l" t="t" r="r" b="b"/>
              <a:pathLst>
                <a:path w="3284" h="2058" extrusionOk="0">
                  <a:moveTo>
                    <a:pt x="2058" y="0"/>
                  </a:moveTo>
                  <a:cubicBezTo>
                    <a:pt x="919" y="0"/>
                    <a:pt x="0" y="919"/>
                    <a:pt x="0" y="2058"/>
                  </a:cubicBezTo>
                  <a:lnTo>
                    <a:pt x="3283" y="2058"/>
                  </a:lnTo>
                  <a:cubicBezTo>
                    <a:pt x="3283" y="928"/>
                    <a:pt x="2728" y="0"/>
                    <a:pt x="205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49"/>
            <p:cNvSpPr/>
            <p:nvPr/>
          </p:nvSpPr>
          <p:spPr>
            <a:xfrm>
              <a:off x="5059715" y="4394835"/>
              <a:ext cx="29936" cy="59847"/>
            </a:xfrm>
            <a:custGeom>
              <a:avLst/>
              <a:gdLst/>
              <a:ahLst/>
              <a:cxnLst/>
              <a:rect l="l" t="t" r="r" b="b"/>
              <a:pathLst>
                <a:path w="1140" h="2279" extrusionOk="0">
                  <a:moveTo>
                    <a:pt x="1" y="1"/>
                  </a:moveTo>
                  <a:lnTo>
                    <a:pt x="1" y="2278"/>
                  </a:lnTo>
                  <a:cubicBezTo>
                    <a:pt x="632" y="2278"/>
                    <a:pt x="1140" y="1771"/>
                    <a:pt x="1140" y="1140"/>
                  </a:cubicBezTo>
                  <a:cubicBezTo>
                    <a:pt x="1140" y="518"/>
                    <a:pt x="632" y="1"/>
                    <a:pt x="1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49"/>
            <p:cNvSpPr/>
            <p:nvPr/>
          </p:nvSpPr>
          <p:spPr>
            <a:xfrm>
              <a:off x="5029070" y="4394835"/>
              <a:ext cx="45509" cy="59847"/>
            </a:xfrm>
            <a:custGeom>
              <a:avLst/>
              <a:gdLst/>
              <a:ahLst/>
              <a:cxnLst/>
              <a:rect l="l" t="t" r="r" b="b"/>
              <a:pathLst>
                <a:path w="1733" h="2279" extrusionOk="0">
                  <a:moveTo>
                    <a:pt x="1139" y="1"/>
                  </a:moveTo>
                  <a:cubicBezTo>
                    <a:pt x="517" y="1"/>
                    <a:pt x="0" y="518"/>
                    <a:pt x="0" y="1140"/>
                  </a:cubicBezTo>
                  <a:cubicBezTo>
                    <a:pt x="0" y="1771"/>
                    <a:pt x="517" y="2278"/>
                    <a:pt x="1139" y="2278"/>
                  </a:cubicBezTo>
                  <a:lnTo>
                    <a:pt x="1168" y="2278"/>
                  </a:lnTo>
                  <a:cubicBezTo>
                    <a:pt x="1483" y="2259"/>
                    <a:pt x="1732" y="1762"/>
                    <a:pt x="1732" y="1140"/>
                  </a:cubicBezTo>
                  <a:cubicBezTo>
                    <a:pt x="1732" y="527"/>
                    <a:pt x="1483" y="20"/>
                    <a:pt x="116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49"/>
            <p:cNvSpPr/>
            <p:nvPr/>
          </p:nvSpPr>
          <p:spPr>
            <a:xfrm>
              <a:off x="4886058" y="4291240"/>
              <a:ext cx="346343" cy="343953"/>
            </a:xfrm>
            <a:custGeom>
              <a:avLst/>
              <a:gdLst/>
              <a:ahLst/>
              <a:cxnLst/>
              <a:rect l="l" t="t" r="r" b="b"/>
              <a:pathLst>
                <a:path w="13189" h="13098" extrusionOk="0">
                  <a:moveTo>
                    <a:pt x="6815" y="1123"/>
                  </a:moveTo>
                  <a:cubicBezTo>
                    <a:pt x="9638" y="1237"/>
                    <a:pt x="11896" y="3506"/>
                    <a:pt x="12011" y="6329"/>
                  </a:cubicBezTo>
                  <a:lnTo>
                    <a:pt x="11514" y="6329"/>
                  </a:lnTo>
                  <a:cubicBezTo>
                    <a:pt x="11505" y="6328"/>
                    <a:pt x="11496" y="6327"/>
                    <a:pt x="11488" y="6327"/>
                  </a:cubicBezTo>
                  <a:cubicBezTo>
                    <a:pt x="11223" y="6327"/>
                    <a:pt x="11226" y="6750"/>
                    <a:pt x="11496" y="6750"/>
                  </a:cubicBezTo>
                  <a:cubicBezTo>
                    <a:pt x="11502" y="6750"/>
                    <a:pt x="11508" y="6750"/>
                    <a:pt x="11514" y="6750"/>
                  </a:cubicBezTo>
                  <a:lnTo>
                    <a:pt x="12011" y="6750"/>
                  </a:lnTo>
                  <a:cubicBezTo>
                    <a:pt x="11896" y="9573"/>
                    <a:pt x="9638" y="11832"/>
                    <a:pt x="6815" y="11946"/>
                  </a:cubicBezTo>
                  <a:lnTo>
                    <a:pt x="6805" y="11946"/>
                  </a:lnTo>
                  <a:lnTo>
                    <a:pt x="6805" y="11449"/>
                  </a:lnTo>
                  <a:cubicBezTo>
                    <a:pt x="6819" y="11300"/>
                    <a:pt x="6709" y="11226"/>
                    <a:pt x="6599" y="11226"/>
                  </a:cubicBezTo>
                  <a:cubicBezTo>
                    <a:pt x="6489" y="11226"/>
                    <a:pt x="6379" y="11300"/>
                    <a:pt x="6394" y="11449"/>
                  </a:cubicBezTo>
                  <a:lnTo>
                    <a:pt x="6394" y="11946"/>
                  </a:lnTo>
                  <a:cubicBezTo>
                    <a:pt x="3561" y="11832"/>
                    <a:pt x="1302" y="9573"/>
                    <a:pt x="1187" y="6750"/>
                  </a:cubicBezTo>
                  <a:lnTo>
                    <a:pt x="1695" y="6750"/>
                  </a:lnTo>
                  <a:cubicBezTo>
                    <a:pt x="1943" y="6721"/>
                    <a:pt x="1943" y="6348"/>
                    <a:pt x="1695" y="6329"/>
                  </a:cubicBezTo>
                  <a:lnTo>
                    <a:pt x="1187" y="6329"/>
                  </a:lnTo>
                  <a:cubicBezTo>
                    <a:pt x="1302" y="3506"/>
                    <a:pt x="3570" y="1237"/>
                    <a:pt x="6394" y="1123"/>
                  </a:cubicBezTo>
                  <a:lnTo>
                    <a:pt x="6394" y="1620"/>
                  </a:lnTo>
                  <a:cubicBezTo>
                    <a:pt x="6403" y="1749"/>
                    <a:pt x="6501" y="1814"/>
                    <a:pt x="6601" y="1814"/>
                  </a:cubicBezTo>
                  <a:cubicBezTo>
                    <a:pt x="6700" y="1814"/>
                    <a:pt x="6800" y="1749"/>
                    <a:pt x="6815" y="1620"/>
                  </a:cubicBezTo>
                  <a:lnTo>
                    <a:pt x="6815" y="1123"/>
                  </a:lnTo>
                  <a:close/>
                  <a:moveTo>
                    <a:pt x="6595" y="0"/>
                  </a:moveTo>
                  <a:cubicBezTo>
                    <a:pt x="6494" y="0"/>
                    <a:pt x="6394" y="65"/>
                    <a:pt x="6384" y="194"/>
                  </a:cubicBezTo>
                  <a:lnTo>
                    <a:pt x="6384" y="701"/>
                  </a:lnTo>
                  <a:cubicBezTo>
                    <a:pt x="3331" y="816"/>
                    <a:pt x="881" y="3266"/>
                    <a:pt x="766" y="6329"/>
                  </a:cubicBezTo>
                  <a:lnTo>
                    <a:pt x="259" y="6329"/>
                  </a:lnTo>
                  <a:cubicBezTo>
                    <a:pt x="1" y="6348"/>
                    <a:pt x="1" y="6721"/>
                    <a:pt x="259" y="6740"/>
                  </a:cubicBezTo>
                  <a:lnTo>
                    <a:pt x="766" y="6740"/>
                  </a:lnTo>
                  <a:cubicBezTo>
                    <a:pt x="881" y="9803"/>
                    <a:pt x="3331" y="12253"/>
                    <a:pt x="6384" y="12368"/>
                  </a:cubicBezTo>
                  <a:lnTo>
                    <a:pt x="6384" y="12875"/>
                  </a:lnTo>
                  <a:cubicBezTo>
                    <a:pt x="6374" y="13023"/>
                    <a:pt x="6484" y="13097"/>
                    <a:pt x="6595" y="13097"/>
                  </a:cubicBezTo>
                  <a:cubicBezTo>
                    <a:pt x="6705" y="13097"/>
                    <a:pt x="6815" y="13023"/>
                    <a:pt x="6805" y="12875"/>
                  </a:cubicBezTo>
                  <a:lnTo>
                    <a:pt x="6805" y="12368"/>
                  </a:lnTo>
                  <a:cubicBezTo>
                    <a:pt x="9858" y="12253"/>
                    <a:pt x="12318" y="9803"/>
                    <a:pt x="12432" y="6740"/>
                  </a:cubicBezTo>
                  <a:lnTo>
                    <a:pt x="12940" y="6740"/>
                  </a:lnTo>
                  <a:cubicBezTo>
                    <a:pt x="13188" y="6721"/>
                    <a:pt x="13188" y="6348"/>
                    <a:pt x="12940" y="6329"/>
                  </a:cubicBezTo>
                  <a:lnTo>
                    <a:pt x="12432" y="6329"/>
                  </a:lnTo>
                  <a:cubicBezTo>
                    <a:pt x="12318" y="3266"/>
                    <a:pt x="9858" y="816"/>
                    <a:pt x="6805" y="701"/>
                  </a:cubicBezTo>
                  <a:lnTo>
                    <a:pt x="6805" y="194"/>
                  </a:lnTo>
                  <a:cubicBezTo>
                    <a:pt x="6795" y="65"/>
                    <a:pt x="6695" y="0"/>
                    <a:pt x="659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0" name="Google Shape;1310;p49"/>
          <p:cNvSpPr txBox="1"/>
          <p:nvPr/>
        </p:nvSpPr>
        <p:spPr>
          <a:xfrm>
            <a:off x="1552500" y="3444000"/>
            <a:ext cx="2105400" cy="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rPr>
              <a:t>Entrepreneurship</a:t>
            </a:r>
            <a:endParaRPr sz="1800">
              <a:solidFill>
                <a:schemeClr val="dk1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1311" name="Google Shape;1311;p49"/>
          <p:cNvSpPr txBox="1"/>
          <p:nvPr/>
        </p:nvSpPr>
        <p:spPr>
          <a:xfrm>
            <a:off x="5556100" y="2723938"/>
            <a:ext cx="2058300" cy="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rPr>
              <a:t>Critical thinking</a:t>
            </a:r>
            <a:endParaRPr sz="1800">
              <a:solidFill>
                <a:schemeClr val="dk1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1312" name="Google Shape;1312;p49"/>
          <p:cNvSpPr txBox="1"/>
          <p:nvPr/>
        </p:nvSpPr>
        <p:spPr>
          <a:xfrm>
            <a:off x="5278100" y="2003875"/>
            <a:ext cx="2556900" cy="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rPr>
              <a:t>Organized</a:t>
            </a:r>
            <a:endParaRPr sz="1800">
              <a:solidFill>
                <a:schemeClr val="dk1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1313" name="Google Shape;1313;p49"/>
          <p:cNvSpPr txBox="1"/>
          <p:nvPr/>
        </p:nvSpPr>
        <p:spPr>
          <a:xfrm>
            <a:off x="1837725" y="2763125"/>
            <a:ext cx="1750200" cy="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rPr>
              <a:t>Creativity</a:t>
            </a:r>
            <a:endParaRPr sz="1800">
              <a:solidFill>
                <a:schemeClr val="dk1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1314" name="Google Shape;1314;p49"/>
          <p:cNvSpPr txBox="1"/>
          <p:nvPr/>
        </p:nvSpPr>
        <p:spPr>
          <a:xfrm>
            <a:off x="1990434" y="2003875"/>
            <a:ext cx="1750200" cy="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rPr>
              <a:t>Autonomy</a:t>
            </a:r>
            <a:endParaRPr sz="1800">
              <a:solidFill>
                <a:schemeClr val="dk1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1315" name="Google Shape;1315;p49"/>
          <p:cNvSpPr txBox="1"/>
          <p:nvPr/>
        </p:nvSpPr>
        <p:spPr>
          <a:xfrm>
            <a:off x="5278100" y="3444025"/>
            <a:ext cx="2058300" cy="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rPr>
              <a:t>People-oriented</a:t>
            </a:r>
            <a:endParaRPr sz="1800">
              <a:solidFill>
                <a:schemeClr val="dk1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" name="Google Shape;1320;p50"/>
          <p:cNvSpPr txBox="1">
            <a:spLocks noGrp="1"/>
          </p:cNvSpPr>
          <p:nvPr>
            <p:ph type="body" idx="1"/>
          </p:nvPr>
        </p:nvSpPr>
        <p:spPr>
          <a:xfrm>
            <a:off x="616650" y="1754950"/>
            <a:ext cx="7529700" cy="302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Strong verbal communication</a:t>
            </a:r>
            <a:endParaRPr sz="180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Strong written communication</a:t>
            </a:r>
            <a:endParaRPr sz="180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Strong analytical skills</a:t>
            </a:r>
            <a:endParaRPr sz="180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Strong social skills</a:t>
            </a:r>
            <a:endParaRPr sz="180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Other skills vary according to the type of position you seek</a:t>
            </a:r>
            <a:endParaRPr sz="1800"/>
          </a:p>
          <a:p>
            <a:pPr marL="457200" lvl="0" indent="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800">
              <a:highlight>
                <a:srgbClr val="FF9900"/>
              </a:highlight>
            </a:endParaRPr>
          </a:p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800"/>
          </a:p>
        </p:txBody>
      </p:sp>
      <p:sp>
        <p:nvSpPr>
          <p:cNvPr id="1321" name="Google Shape;1321;p50"/>
          <p:cNvSpPr txBox="1">
            <a:spLocks noGrp="1"/>
          </p:cNvSpPr>
          <p:nvPr>
            <p:ph type="title"/>
          </p:nvPr>
        </p:nvSpPr>
        <p:spPr>
          <a:xfrm>
            <a:off x="616650" y="369900"/>
            <a:ext cx="7686600" cy="84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Industry Positions: Are they the right fit for me?</a:t>
            </a:r>
            <a:endParaRPr/>
          </a:p>
        </p:txBody>
      </p:sp>
      <p:grpSp>
        <p:nvGrpSpPr>
          <p:cNvPr id="1322" name="Google Shape;1322;p50"/>
          <p:cNvGrpSpPr/>
          <p:nvPr/>
        </p:nvGrpSpPr>
        <p:grpSpPr>
          <a:xfrm>
            <a:off x="6492643" y="1486761"/>
            <a:ext cx="1402023" cy="1723865"/>
            <a:chOff x="1341612" y="3340055"/>
            <a:chExt cx="259399" cy="370524"/>
          </a:xfrm>
        </p:grpSpPr>
        <p:sp>
          <p:nvSpPr>
            <p:cNvPr id="1323" name="Google Shape;1323;p50"/>
            <p:cNvSpPr/>
            <p:nvPr/>
          </p:nvSpPr>
          <p:spPr>
            <a:xfrm>
              <a:off x="1383954" y="3340055"/>
              <a:ext cx="43615" cy="35664"/>
            </a:xfrm>
            <a:custGeom>
              <a:avLst/>
              <a:gdLst/>
              <a:ahLst/>
              <a:cxnLst/>
              <a:rect l="l" t="t" r="r" b="b"/>
              <a:pathLst>
                <a:path w="2913" h="2382" extrusionOk="0">
                  <a:moveTo>
                    <a:pt x="999" y="0"/>
                  </a:moveTo>
                  <a:cubicBezTo>
                    <a:pt x="452" y="0"/>
                    <a:pt x="11" y="442"/>
                    <a:pt x="11" y="989"/>
                  </a:cubicBezTo>
                  <a:lnTo>
                    <a:pt x="11" y="2019"/>
                  </a:lnTo>
                  <a:cubicBezTo>
                    <a:pt x="0" y="2260"/>
                    <a:pt x="179" y="2381"/>
                    <a:pt x="360" y="2381"/>
                  </a:cubicBezTo>
                  <a:cubicBezTo>
                    <a:pt x="542" y="2381"/>
                    <a:pt x="726" y="2260"/>
                    <a:pt x="726" y="2019"/>
                  </a:cubicBezTo>
                  <a:lnTo>
                    <a:pt x="726" y="989"/>
                  </a:lnTo>
                  <a:cubicBezTo>
                    <a:pt x="726" y="841"/>
                    <a:pt x="852" y="736"/>
                    <a:pt x="999" y="736"/>
                  </a:cubicBezTo>
                  <a:lnTo>
                    <a:pt x="1924" y="736"/>
                  </a:lnTo>
                  <a:cubicBezTo>
                    <a:pt x="2071" y="736"/>
                    <a:pt x="2197" y="841"/>
                    <a:pt x="2197" y="989"/>
                  </a:cubicBezTo>
                  <a:lnTo>
                    <a:pt x="2197" y="2019"/>
                  </a:lnTo>
                  <a:cubicBezTo>
                    <a:pt x="2197" y="2260"/>
                    <a:pt x="2376" y="2381"/>
                    <a:pt x="2555" y="2381"/>
                  </a:cubicBezTo>
                  <a:cubicBezTo>
                    <a:pt x="2733" y="2381"/>
                    <a:pt x="2912" y="2260"/>
                    <a:pt x="2912" y="2019"/>
                  </a:cubicBezTo>
                  <a:lnTo>
                    <a:pt x="2912" y="989"/>
                  </a:lnTo>
                  <a:cubicBezTo>
                    <a:pt x="2912" y="442"/>
                    <a:pt x="2471" y="0"/>
                    <a:pt x="1924" y="0"/>
                  </a:cubicBez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50"/>
            <p:cNvSpPr/>
            <p:nvPr/>
          </p:nvSpPr>
          <p:spPr>
            <a:xfrm>
              <a:off x="1363966" y="3403329"/>
              <a:ext cx="237045" cy="307251"/>
            </a:xfrm>
            <a:custGeom>
              <a:avLst/>
              <a:gdLst/>
              <a:ahLst/>
              <a:cxnLst/>
              <a:rect l="l" t="t" r="r" b="b"/>
              <a:pathLst>
                <a:path w="15832" h="20521" extrusionOk="0">
                  <a:moveTo>
                    <a:pt x="736" y="0"/>
                  </a:moveTo>
                  <a:cubicBezTo>
                    <a:pt x="337" y="0"/>
                    <a:pt x="0" y="337"/>
                    <a:pt x="0" y="757"/>
                  </a:cubicBezTo>
                  <a:lnTo>
                    <a:pt x="0" y="19763"/>
                  </a:lnTo>
                  <a:cubicBezTo>
                    <a:pt x="0" y="20184"/>
                    <a:pt x="337" y="20520"/>
                    <a:pt x="736" y="20520"/>
                  </a:cubicBezTo>
                  <a:lnTo>
                    <a:pt x="15075" y="20520"/>
                  </a:lnTo>
                  <a:cubicBezTo>
                    <a:pt x="15495" y="20520"/>
                    <a:pt x="15832" y="20184"/>
                    <a:pt x="15832" y="19763"/>
                  </a:cubicBezTo>
                  <a:lnTo>
                    <a:pt x="15832" y="757"/>
                  </a:lnTo>
                  <a:cubicBezTo>
                    <a:pt x="15832" y="337"/>
                    <a:pt x="15495" y="0"/>
                    <a:pt x="15075" y="0"/>
                  </a:cubicBezTo>
                  <a:close/>
                </a:path>
              </a:pathLst>
            </a:custGeom>
            <a:solidFill>
              <a:srgbClr val="EEF1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50"/>
            <p:cNvSpPr/>
            <p:nvPr/>
          </p:nvSpPr>
          <p:spPr>
            <a:xfrm>
              <a:off x="1341612" y="3371841"/>
              <a:ext cx="237045" cy="306936"/>
            </a:xfrm>
            <a:custGeom>
              <a:avLst/>
              <a:gdLst/>
              <a:ahLst/>
              <a:cxnLst/>
              <a:rect l="l" t="t" r="r" b="b"/>
              <a:pathLst>
                <a:path w="15832" h="20500" extrusionOk="0">
                  <a:moveTo>
                    <a:pt x="736" y="1"/>
                  </a:moveTo>
                  <a:cubicBezTo>
                    <a:pt x="337" y="1"/>
                    <a:pt x="1" y="337"/>
                    <a:pt x="1" y="737"/>
                  </a:cubicBezTo>
                  <a:lnTo>
                    <a:pt x="1" y="19764"/>
                  </a:lnTo>
                  <a:cubicBezTo>
                    <a:pt x="1" y="20163"/>
                    <a:pt x="337" y="20500"/>
                    <a:pt x="736" y="20500"/>
                  </a:cubicBezTo>
                  <a:lnTo>
                    <a:pt x="15075" y="20500"/>
                  </a:lnTo>
                  <a:cubicBezTo>
                    <a:pt x="15495" y="20500"/>
                    <a:pt x="15832" y="20163"/>
                    <a:pt x="15832" y="19743"/>
                  </a:cubicBezTo>
                  <a:lnTo>
                    <a:pt x="15832" y="737"/>
                  </a:lnTo>
                  <a:cubicBezTo>
                    <a:pt x="15832" y="337"/>
                    <a:pt x="15495" y="1"/>
                    <a:pt x="15075" y="1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50"/>
            <p:cNvSpPr/>
            <p:nvPr/>
          </p:nvSpPr>
          <p:spPr>
            <a:xfrm>
              <a:off x="1556303" y="3371841"/>
              <a:ext cx="22354" cy="306936"/>
            </a:xfrm>
            <a:custGeom>
              <a:avLst/>
              <a:gdLst/>
              <a:ahLst/>
              <a:cxnLst/>
              <a:rect l="l" t="t" r="r" b="b"/>
              <a:pathLst>
                <a:path w="1493" h="20500" extrusionOk="0">
                  <a:moveTo>
                    <a:pt x="0" y="1"/>
                  </a:moveTo>
                  <a:lnTo>
                    <a:pt x="0" y="20500"/>
                  </a:lnTo>
                  <a:lnTo>
                    <a:pt x="736" y="20500"/>
                  </a:lnTo>
                  <a:cubicBezTo>
                    <a:pt x="1156" y="20500"/>
                    <a:pt x="1493" y="20163"/>
                    <a:pt x="1493" y="19743"/>
                  </a:cubicBezTo>
                  <a:lnTo>
                    <a:pt x="1493" y="737"/>
                  </a:lnTo>
                  <a:cubicBezTo>
                    <a:pt x="1493" y="337"/>
                    <a:pt x="1156" y="1"/>
                    <a:pt x="736" y="1"/>
                  </a:cubicBezTo>
                  <a:close/>
                </a:path>
              </a:pathLst>
            </a:custGeom>
            <a:solidFill>
              <a:srgbClr val="F5F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50"/>
            <p:cNvSpPr/>
            <p:nvPr/>
          </p:nvSpPr>
          <p:spPr>
            <a:xfrm>
              <a:off x="1379387" y="3455583"/>
              <a:ext cx="44708" cy="44708"/>
            </a:xfrm>
            <a:custGeom>
              <a:avLst/>
              <a:gdLst/>
              <a:ahLst/>
              <a:cxnLst/>
              <a:rect l="l" t="t" r="r" b="b"/>
              <a:pathLst>
                <a:path w="2986" h="2986" extrusionOk="0">
                  <a:moveTo>
                    <a:pt x="190" y="0"/>
                  </a:moveTo>
                  <a:cubicBezTo>
                    <a:pt x="85" y="0"/>
                    <a:pt x="0" y="84"/>
                    <a:pt x="0" y="190"/>
                  </a:cubicBezTo>
                  <a:lnTo>
                    <a:pt x="0" y="2797"/>
                  </a:lnTo>
                  <a:cubicBezTo>
                    <a:pt x="0" y="2902"/>
                    <a:pt x="85" y="2986"/>
                    <a:pt x="190" y="2986"/>
                  </a:cubicBezTo>
                  <a:lnTo>
                    <a:pt x="2797" y="2986"/>
                  </a:lnTo>
                  <a:cubicBezTo>
                    <a:pt x="2902" y="2986"/>
                    <a:pt x="2986" y="2902"/>
                    <a:pt x="2986" y="2797"/>
                  </a:cubicBezTo>
                  <a:lnTo>
                    <a:pt x="2986" y="190"/>
                  </a:lnTo>
                  <a:cubicBezTo>
                    <a:pt x="2986" y="84"/>
                    <a:pt x="2902" y="0"/>
                    <a:pt x="2797" y="0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50"/>
            <p:cNvSpPr/>
            <p:nvPr/>
          </p:nvSpPr>
          <p:spPr>
            <a:xfrm>
              <a:off x="1379387" y="3527975"/>
              <a:ext cx="44708" cy="44723"/>
            </a:xfrm>
            <a:custGeom>
              <a:avLst/>
              <a:gdLst/>
              <a:ahLst/>
              <a:cxnLst/>
              <a:rect l="l" t="t" r="r" b="b"/>
              <a:pathLst>
                <a:path w="2986" h="2987" extrusionOk="0">
                  <a:moveTo>
                    <a:pt x="190" y="1"/>
                  </a:moveTo>
                  <a:cubicBezTo>
                    <a:pt x="85" y="1"/>
                    <a:pt x="0" y="85"/>
                    <a:pt x="0" y="190"/>
                  </a:cubicBezTo>
                  <a:lnTo>
                    <a:pt x="0" y="2776"/>
                  </a:lnTo>
                  <a:cubicBezTo>
                    <a:pt x="0" y="2881"/>
                    <a:pt x="85" y="2986"/>
                    <a:pt x="190" y="2986"/>
                  </a:cubicBezTo>
                  <a:lnTo>
                    <a:pt x="2797" y="2986"/>
                  </a:lnTo>
                  <a:cubicBezTo>
                    <a:pt x="2902" y="2986"/>
                    <a:pt x="2986" y="2881"/>
                    <a:pt x="2986" y="2776"/>
                  </a:cubicBezTo>
                  <a:lnTo>
                    <a:pt x="2986" y="190"/>
                  </a:lnTo>
                  <a:cubicBezTo>
                    <a:pt x="2986" y="85"/>
                    <a:pt x="2902" y="1"/>
                    <a:pt x="2797" y="1"/>
                  </a:cubicBezTo>
                  <a:close/>
                </a:path>
              </a:pathLst>
            </a:custGeom>
            <a:solidFill>
              <a:srgbClr val="B2C2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50"/>
            <p:cNvSpPr/>
            <p:nvPr/>
          </p:nvSpPr>
          <p:spPr>
            <a:xfrm>
              <a:off x="1379387" y="3600067"/>
              <a:ext cx="44708" cy="44708"/>
            </a:xfrm>
            <a:custGeom>
              <a:avLst/>
              <a:gdLst/>
              <a:ahLst/>
              <a:cxnLst/>
              <a:rect l="l" t="t" r="r" b="b"/>
              <a:pathLst>
                <a:path w="2986" h="2986" extrusionOk="0">
                  <a:moveTo>
                    <a:pt x="190" y="1"/>
                  </a:moveTo>
                  <a:cubicBezTo>
                    <a:pt x="85" y="1"/>
                    <a:pt x="0" y="85"/>
                    <a:pt x="0" y="211"/>
                  </a:cubicBezTo>
                  <a:lnTo>
                    <a:pt x="0" y="2797"/>
                  </a:lnTo>
                  <a:cubicBezTo>
                    <a:pt x="0" y="2902"/>
                    <a:pt x="85" y="2986"/>
                    <a:pt x="190" y="2986"/>
                  </a:cubicBezTo>
                  <a:lnTo>
                    <a:pt x="2797" y="2986"/>
                  </a:lnTo>
                  <a:cubicBezTo>
                    <a:pt x="2902" y="2986"/>
                    <a:pt x="2986" y="2902"/>
                    <a:pt x="2986" y="2797"/>
                  </a:cubicBezTo>
                  <a:lnTo>
                    <a:pt x="2986" y="211"/>
                  </a:lnTo>
                  <a:cubicBezTo>
                    <a:pt x="2986" y="85"/>
                    <a:pt x="2902" y="1"/>
                    <a:pt x="2797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50"/>
            <p:cNvSpPr/>
            <p:nvPr/>
          </p:nvSpPr>
          <p:spPr>
            <a:xfrm>
              <a:off x="1444233" y="3459041"/>
              <a:ext cx="103894" cy="11035"/>
            </a:xfrm>
            <a:custGeom>
              <a:avLst/>
              <a:gdLst/>
              <a:ahLst/>
              <a:cxnLst/>
              <a:rect l="l" t="t" r="r" b="b"/>
              <a:pathLst>
                <a:path w="6939" h="737" extrusionOk="0">
                  <a:moveTo>
                    <a:pt x="484" y="1"/>
                  </a:moveTo>
                  <a:cubicBezTo>
                    <a:pt x="0" y="1"/>
                    <a:pt x="0" y="736"/>
                    <a:pt x="484" y="736"/>
                  </a:cubicBezTo>
                  <a:lnTo>
                    <a:pt x="6455" y="736"/>
                  </a:lnTo>
                  <a:cubicBezTo>
                    <a:pt x="6939" y="736"/>
                    <a:pt x="6939" y="1"/>
                    <a:pt x="6455" y="1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50"/>
            <p:cNvSpPr/>
            <p:nvPr/>
          </p:nvSpPr>
          <p:spPr>
            <a:xfrm>
              <a:off x="1444233" y="3482967"/>
              <a:ext cx="103894" cy="10720"/>
            </a:xfrm>
            <a:custGeom>
              <a:avLst/>
              <a:gdLst/>
              <a:ahLst/>
              <a:cxnLst/>
              <a:rect l="l" t="t" r="r" b="b"/>
              <a:pathLst>
                <a:path w="6939" h="716" extrusionOk="0">
                  <a:moveTo>
                    <a:pt x="484" y="0"/>
                  </a:moveTo>
                  <a:cubicBezTo>
                    <a:pt x="0" y="0"/>
                    <a:pt x="0" y="715"/>
                    <a:pt x="484" y="715"/>
                  </a:cubicBezTo>
                  <a:lnTo>
                    <a:pt x="6455" y="715"/>
                  </a:lnTo>
                  <a:cubicBezTo>
                    <a:pt x="6939" y="715"/>
                    <a:pt x="6939" y="0"/>
                    <a:pt x="6455" y="0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50"/>
            <p:cNvSpPr/>
            <p:nvPr/>
          </p:nvSpPr>
          <p:spPr>
            <a:xfrm>
              <a:off x="1444233" y="3531433"/>
              <a:ext cx="103894" cy="10735"/>
            </a:xfrm>
            <a:custGeom>
              <a:avLst/>
              <a:gdLst/>
              <a:ahLst/>
              <a:cxnLst/>
              <a:rect l="l" t="t" r="r" b="b"/>
              <a:pathLst>
                <a:path w="6939" h="717" extrusionOk="0">
                  <a:moveTo>
                    <a:pt x="464" y="1"/>
                  </a:moveTo>
                  <a:cubicBezTo>
                    <a:pt x="1" y="1"/>
                    <a:pt x="7" y="716"/>
                    <a:pt x="484" y="716"/>
                  </a:cubicBezTo>
                  <a:lnTo>
                    <a:pt x="6455" y="716"/>
                  </a:lnTo>
                  <a:cubicBezTo>
                    <a:pt x="6939" y="716"/>
                    <a:pt x="6939" y="1"/>
                    <a:pt x="6455" y="1"/>
                  </a:cubicBezTo>
                  <a:lnTo>
                    <a:pt x="484" y="1"/>
                  </a:lnTo>
                  <a:cubicBezTo>
                    <a:pt x="477" y="1"/>
                    <a:pt x="471" y="1"/>
                    <a:pt x="464" y="1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50"/>
            <p:cNvSpPr/>
            <p:nvPr/>
          </p:nvSpPr>
          <p:spPr>
            <a:xfrm>
              <a:off x="1444233" y="3555359"/>
              <a:ext cx="103894" cy="10720"/>
            </a:xfrm>
            <a:custGeom>
              <a:avLst/>
              <a:gdLst/>
              <a:ahLst/>
              <a:cxnLst/>
              <a:rect l="l" t="t" r="r" b="b"/>
              <a:pathLst>
                <a:path w="6939" h="716" extrusionOk="0">
                  <a:moveTo>
                    <a:pt x="464" y="1"/>
                  </a:moveTo>
                  <a:cubicBezTo>
                    <a:pt x="1" y="1"/>
                    <a:pt x="7" y="716"/>
                    <a:pt x="484" y="716"/>
                  </a:cubicBezTo>
                  <a:lnTo>
                    <a:pt x="6455" y="716"/>
                  </a:lnTo>
                  <a:cubicBezTo>
                    <a:pt x="6939" y="716"/>
                    <a:pt x="6939" y="1"/>
                    <a:pt x="6455" y="1"/>
                  </a:cubicBezTo>
                  <a:lnTo>
                    <a:pt x="484" y="1"/>
                  </a:lnTo>
                  <a:cubicBezTo>
                    <a:pt x="477" y="1"/>
                    <a:pt x="471" y="1"/>
                    <a:pt x="464" y="1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50"/>
            <p:cNvSpPr/>
            <p:nvPr/>
          </p:nvSpPr>
          <p:spPr>
            <a:xfrm>
              <a:off x="1444233" y="3603526"/>
              <a:ext cx="103894" cy="11035"/>
            </a:xfrm>
            <a:custGeom>
              <a:avLst/>
              <a:gdLst/>
              <a:ahLst/>
              <a:cxnLst/>
              <a:rect l="l" t="t" r="r" b="b"/>
              <a:pathLst>
                <a:path w="6939" h="737" extrusionOk="0">
                  <a:moveTo>
                    <a:pt x="484" y="1"/>
                  </a:moveTo>
                  <a:cubicBezTo>
                    <a:pt x="0" y="1"/>
                    <a:pt x="0" y="737"/>
                    <a:pt x="484" y="737"/>
                  </a:cubicBezTo>
                  <a:lnTo>
                    <a:pt x="6455" y="737"/>
                  </a:lnTo>
                  <a:cubicBezTo>
                    <a:pt x="6939" y="737"/>
                    <a:pt x="6939" y="1"/>
                    <a:pt x="6455" y="1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50"/>
            <p:cNvSpPr/>
            <p:nvPr/>
          </p:nvSpPr>
          <p:spPr>
            <a:xfrm>
              <a:off x="1444233" y="3627452"/>
              <a:ext cx="103894" cy="11035"/>
            </a:xfrm>
            <a:custGeom>
              <a:avLst/>
              <a:gdLst/>
              <a:ahLst/>
              <a:cxnLst/>
              <a:rect l="l" t="t" r="r" b="b"/>
              <a:pathLst>
                <a:path w="6939" h="737" extrusionOk="0">
                  <a:moveTo>
                    <a:pt x="484" y="1"/>
                  </a:moveTo>
                  <a:cubicBezTo>
                    <a:pt x="0" y="1"/>
                    <a:pt x="0" y="736"/>
                    <a:pt x="484" y="736"/>
                  </a:cubicBezTo>
                  <a:lnTo>
                    <a:pt x="6455" y="736"/>
                  </a:lnTo>
                  <a:cubicBezTo>
                    <a:pt x="6939" y="736"/>
                    <a:pt x="6939" y="1"/>
                    <a:pt x="6455" y="1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50"/>
            <p:cNvSpPr/>
            <p:nvPr/>
          </p:nvSpPr>
          <p:spPr>
            <a:xfrm>
              <a:off x="1390183" y="3448845"/>
              <a:ext cx="55413" cy="37087"/>
            </a:xfrm>
            <a:custGeom>
              <a:avLst/>
              <a:gdLst/>
              <a:ahLst/>
              <a:cxnLst/>
              <a:rect l="l" t="t" r="r" b="b"/>
              <a:pathLst>
                <a:path w="3701" h="2477" extrusionOk="0">
                  <a:moveTo>
                    <a:pt x="3156" y="0"/>
                  </a:moveTo>
                  <a:cubicBezTo>
                    <a:pt x="3077" y="0"/>
                    <a:pt x="2995" y="28"/>
                    <a:pt x="2917" y="93"/>
                  </a:cubicBezTo>
                  <a:lnTo>
                    <a:pt x="1130" y="1607"/>
                  </a:lnTo>
                  <a:lnTo>
                    <a:pt x="772" y="1228"/>
                  </a:lnTo>
                  <a:cubicBezTo>
                    <a:pt x="722" y="1155"/>
                    <a:pt x="653" y="1124"/>
                    <a:pt x="580" y="1124"/>
                  </a:cubicBezTo>
                  <a:cubicBezTo>
                    <a:pt x="319" y="1124"/>
                    <a:pt x="0" y="1515"/>
                    <a:pt x="247" y="1712"/>
                  </a:cubicBezTo>
                  <a:lnTo>
                    <a:pt x="856" y="2364"/>
                  </a:lnTo>
                  <a:cubicBezTo>
                    <a:pt x="922" y="2440"/>
                    <a:pt x="1010" y="2477"/>
                    <a:pt x="1103" y="2477"/>
                  </a:cubicBezTo>
                  <a:cubicBezTo>
                    <a:pt x="1189" y="2477"/>
                    <a:pt x="1280" y="2445"/>
                    <a:pt x="1361" y="2385"/>
                  </a:cubicBezTo>
                  <a:lnTo>
                    <a:pt x="3400" y="640"/>
                  </a:lnTo>
                  <a:cubicBezTo>
                    <a:pt x="3701" y="406"/>
                    <a:pt x="3458" y="0"/>
                    <a:pt x="3156" y="0"/>
                  </a:cubicBez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highlight>
                  <a:srgbClr val="93C47D"/>
                </a:highlight>
              </a:endParaRPr>
            </a:p>
          </p:txBody>
        </p:sp>
        <p:sp>
          <p:nvSpPr>
            <p:cNvPr id="1337" name="Google Shape;1337;p50"/>
            <p:cNvSpPr/>
            <p:nvPr/>
          </p:nvSpPr>
          <p:spPr>
            <a:xfrm>
              <a:off x="1390183" y="3521686"/>
              <a:ext cx="54874" cy="37147"/>
            </a:xfrm>
            <a:custGeom>
              <a:avLst/>
              <a:gdLst/>
              <a:ahLst/>
              <a:cxnLst/>
              <a:rect l="l" t="t" r="r" b="b"/>
              <a:pathLst>
                <a:path w="3665" h="2481" extrusionOk="0">
                  <a:moveTo>
                    <a:pt x="3137" y="0"/>
                  </a:moveTo>
                  <a:cubicBezTo>
                    <a:pt x="3064" y="0"/>
                    <a:pt x="2988" y="25"/>
                    <a:pt x="2917" y="85"/>
                  </a:cubicBezTo>
                  <a:lnTo>
                    <a:pt x="2917" y="106"/>
                  </a:lnTo>
                  <a:lnTo>
                    <a:pt x="1130" y="1619"/>
                  </a:lnTo>
                  <a:lnTo>
                    <a:pt x="772" y="1220"/>
                  </a:lnTo>
                  <a:cubicBezTo>
                    <a:pt x="722" y="1146"/>
                    <a:pt x="653" y="1116"/>
                    <a:pt x="580" y="1116"/>
                  </a:cubicBezTo>
                  <a:cubicBezTo>
                    <a:pt x="319" y="1116"/>
                    <a:pt x="0" y="1506"/>
                    <a:pt x="247" y="1703"/>
                  </a:cubicBezTo>
                  <a:lnTo>
                    <a:pt x="856" y="2355"/>
                  </a:lnTo>
                  <a:cubicBezTo>
                    <a:pt x="927" y="2437"/>
                    <a:pt x="1023" y="2480"/>
                    <a:pt x="1124" y="2480"/>
                  </a:cubicBezTo>
                  <a:cubicBezTo>
                    <a:pt x="1204" y="2480"/>
                    <a:pt x="1286" y="2453"/>
                    <a:pt x="1361" y="2397"/>
                  </a:cubicBezTo>
                  <a:lnTo>
                    <a:pt x="3379" y="652"/>
                  </a:lnTo>
                  <a:cubicBezTo>
                    <a:pt x="3665" y="400"/>
                    <a:pt x="3427" y="0"/>
                    <a:pt x="3137" y="0"/>
                  </a:cubicBez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50"/>
            <p:cNvSpPr/>
            <p:nvPr/>
          </p:nvSpPr>
          <p:spPr>
            <a:xfrm>
              <a:off x="1390183" y="3595216"/>
              <a:ext cx="55413" cy="37267"/>
            </a:xfrm>
            <a:custGeom>
              <a:avLst/>
              <a:gdLst/>
              <a:ahLst/>
              <a:cxnLst/>
              <a:rect l="l" t="t" r="r" b="b"/>
              <a:pathLst>
                <a:path w="3701" h="2489" extrusionOk="0">
                  <a:moveTo>
                    <a:pt x="3155" y="1"/>
                  </a:moveTo>
                  <a:cubicBezTo>
                    <a:pt x="3077" y="1"/>
                    <a:pt x="2995" y="28"/>
                    <a:pt x="2917" y="93"/>
                  </a:cubicBezTo>
                  <a:lnTo>
                    <a:pt x="2917" y="114"/>
                  </a:lnTo>
                  <a:lnTo>
                    <a:pt x="1130" y="1628"/>
                  </a:lnTo>
                  <a:lnTo>
                    <a:pt x="772" y="1229"/>
                  </a:lnTo>
                  <a:cubicBezTo>
                    <a:pt x="722" y="1155"/>
                    <a:pt x="653" y="1125"/>
                    <a:pt x="580" y="1125"/>
                  </a:cubicBezTo>
                  <a:cubicBezTo>
                    <a:pt x="319" y="1125"/>
                    <a:pt x="0" y="1515"/>
                    <a:pt x="247" y="1712"/>
                  </a:cubicBezTo>
                  <a:lnTo>
                    <a:pt x="856" y="2364"/>
                  </a:lnTo>
                  <a:cubicBezTo>
                    <a:pt x="927" y="2446"/>
                    <a:pt x="1023" y="2489"/>
                    <a:pt x="1124" y="2489"/>
                  </a:cubicBezTo>
                  <a:cubicBezTo>
                    <a:pt x="1204" y="2489"/>
                    <a:pt x="1286" y="2462"/>
                    <a:pt x="1361" y="2406"/>
                  </a:cubicBezTo>
                  <a:lnTo>
                    <a:pt x="3400" y="661"/>
                  </a:lnTo>
                  <a:cubicBezTo>
                    <a:pt x="3701" y="410"/>
                    <a:pt x="3458" y="1"/>
                    <a:pt x="3155" y="1"/>
                  </a:cubicBez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50"/>
            <p:cNvSpPr/>
            <p:nvPr/>
          </p:nvSpPr>
          <p:spPr>
            <a:xfrm>
              <a:off x="1368682" y="3362409"/>
              <a:ext cx="74309" cy="38734"/>
            </a:xfrm>
            <a:custGeom>
              <a:avLst/>
              <a:gdLst/>
              <a:ahLst/>
              <a:cxnLst/>
              <a:rect l="l" t="t" r="r" b="b"/>
              <a:pathLst>
                <a:path w="4963" h="2587" extrusionOk="0">
                  <a:moveTo>
                    <a:pt x="736" y="0"/>
                  </a:moveTo>
                  <a:cubicBezTo>
                    <a:pt x="316" y="0"/>
                    <a:pt x="1" y="336"/>
                    <a:pt x="1" y="736"/>
                  </a:cubicBezTo>
                  <a:lnTo>
                    <a:pt x="1" y="2250"/>
                  </a:lnTo>
                  <a:cubicBezTo>
                    <a:pt x="1" y="2439"/>
                    <a:pt x="148" y="2586"/>
                    <a:pt x="337" y="2586"/>
                  </a:cubicBezTo>
                  <a:lnTo>
                    <a:pt x="4626" y="2586"/>
                  </a:lnTo>
                  <a:cubicBezTo>
                    <a:pt x="4815" y="2586"/>
                    <a:pt x="4962" y="2439"/>
                    <a:pt x="4962" y="2250"/>
                  </a:cubicBezTo>
                  <a:lnTo>
                    <a:pt x="4962" y="736"/>
                  </a:lnTo>
                  <a:cubicBezTo>
                    <a:pt x="4962" y="336"/>
                    <a:pt x="4647" y="0"/>
                    <a:pt x="4227" y="0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50"/>
            <p:cNvSpPr/>
            <p:nvPr/>
          </p:nvSpPr>
          <p:spPr>
            <a:xfrm>
              <a:off x="1409602" y="3362409"/>
              <a:ext cx="33389" cy="38734"/>
            </a:xfrm>
            <a:custGeom>
              <a:avLst/>
              <a:gdLst/>
              <a:ahLst/>
              <a:cxnLst/>
              <a:rect l="l" t="t" r="r" b="b"/>
              <a:pathLst>
                <a:path w="2230" h="2587" extrusionOk="0">
                  <a:moveTo>
                    <a:pt x="1" y="0"/>
                  </a:moveTo>
                  <a:cubicBezTo>
                    <a:pt x="400" y="0"/>
                    <a:pt x="737" y="336"/>
                    <a:pt x="737" y="736"/>
                  </a:cubicBezTo>
                  <a:lnTo>
                    <a:pt x="737" y="2250"/>
                  </a:lnTo>
                  <a:cubicBezTo>
                    <a:pt x="737" y="2439"/>
                    <a:pt x="589" y="2586"/>
                    <a:pt x="400" y="2586"/>
                  </a:cubicBezTo>
                  <a:lnTo>
                    <a:pt x="1893" y="2586"/>
                  </a:lnTo>
                  <a:cubicBezTo>
                    <a:pt x="2082" y="2586"/>
                    <a:pt x="2229" y="2439"/>
                    <a:pt x="2229" y="2250"/>
                  </a:cubicBezTo>
                  <a:lnTo>
                    <a:pt x="2229" y="736"/>
                  </a:lnTo>
                  <a:cubicBezTo>
                    <a:pt x="2229" y="336"/>
                    <a:pt x="1893" y="0"/>
                    <a:pt x="1494" y="0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5" name="Google Shape;1345;p51"/>
          <p:cNvSpPr txBox="1">
            <a:spLocks noGrp="1"/>
          </p:cNvSpPr>
          <p:nvPr>
            <p:ph type="body" idx="1"/>
          </p:nvPr>
        </p:nvSpPr>
        <p:spPr>
          <a:xfrm>
            <a:off x="464250" y="1907350"/>
            <a:ext cx="7847400" cy="290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Thinking about what your ideal job looks like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GB" sz="1800"/>
              <a:t>Meet with CAPs advisors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GB" sz="1800"/>
              <a:t>Do you need an MA or PhD for that industry position?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Develop the skills you need for that job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GB" sz="1800"/>
              <a:t>Skillsets workshops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Research experience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GB" sz="1800"/>
              <a:t>Volunteering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GB" sz="1800"/>
              <a:t>Undergraduate research project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Networking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46" name="Google Shape;1346;p51"/>
          <p:cNvSpPr txBox="1">
            <a:spLocks noGrp="1"/>
          </p:cNvSpPr>
          <p:nvPr>
            <p:ph type="title"/>
          </p:nvPr>
        </p:nvSpPr>
        <p:spPr>
          <a:xfrm>
            <a:off x="616650" y="344125"/>
            <a:ext cx="7702500" cy="84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Industry Positions: What should I be doing now?</a:t>
            </a:r>
            <a:endParaRPr/>
          </a:p>
        </p:txBody>
      </p:sp>
      <p:grpSp>
        <p:nvGrpSpPr>
          <p:cNvPr id="1347" name="Google Shape;1347;p51"/>
          <p:cNvGrpSpPr/>
          <p:nvPr/>
        </p:nvGrpSpPr>
        <p:grpSpPr>
          <a:xfrm>
            <a:off x="6635982" y="2947567"/>
            <a:ext cx="2024835" cy="1766719"/>
            <a:chOff x="873898" y="1512377"/>
            <a:chExt cx="398127" cy="353457"/>
          </a:xfrm>
        </p:grpSpPr>
        <p:sp>
          <p:nvSpPr>
            <p:cNvPr id="1348" name="Google Shape;1348;p51"/>
            <p:cNvSpPr/>
            <p:nvPr/>
          </p:nvSpPr>
          <p:spPr>
            <a:xfrm>
              <a:off x="944652" y="1531671"/>
              <a:ext cx="76862" cy="64358"/>
            </a:xfrm>
            <a:custGeom>
              <a:avLst/>
              <a:gdLst/>
              <a:ahLst/>
              <a:cxnLst/>
              <a:rect l="l" t="t" r="r" b="b"/>
              <a:pathLst>
                <a:path w="2932" h="2455" extrusionOk="0">
                  <a:moveTo>
                    <a:pt x="1459" y="1"/>
                  </a:moveTo>
                  <a:cubicBezTo>
                    <a:pt x="651" y="1"/>
                    <a:pt x="1" y="549"/>
                    <a:pt x="1" y="1228"/>
                  </a:cubicBezTo>
                  <a:cubicBezTo>
                    <a:pt x="1" y="1906"/>
                    <a:pt x="651" y="2455"/>
                    <a:pt x="1459" y="2455"/>
                  </a:cubicBezTo>
                  <a:cubicBezTo>
                    <a:pt x="2282" y="2455"/>
                    <a:pt x="2931" y="1906"/>
                    <a:pt x="2931" y="1228"/>
                  </a:cubicBezTo>
                  <a:cubicBezTo>
                    <a:pt x="2931" y="549"/>
                    <a:pt x="2282" y="1"/>
                    <a:pt x="1459" y="1"/>
                  </a:cubicBezTo>
                  <a:close/>
                </a:path>
              </a:pathLst>
            </a:custGeom>
            <a:solidFill>
              <a:srgbClr val="92A9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51"/>
            <p:cNvSpPr/>
            <p:nvPr/>
          </p:nvSpPr>
          <p:spPr>
            <a:xfrm>
              <a:off x="944285" y="1531671"/>
              <a:ext cx="51879" cy="64358"/>
            </a:xfrm>
            <a:custGeom>
              <a:avLst/>
              <a:gdLst/>
              <a:ahLst/>
              <a:cxnLst/>
              <a:rect l="l" t="t" r="r" b="b"/>
              <a:pathLst>
                <a:path w="1979" h="2455" extrusionOk="0">
                  <a:moveTo>
                    <a:pt x="1473" y="1"/>
                  </a:moveTo>
                  <a:cubicBezTo>
                    <a:pt x="665" y="1"/>
                    <a:pt x="1" y="549"/>
                    <a:pt x="1" y="1228"/>
                  </a:cubicBezTo>
                  <a:cubicBezTo>
                    <a:pt x="1" y="1906"/>
                    <a:pt x="665" y="2455"/>
                    <a:pt x="1473" y="2455"/>
                  </a:cubicBezTo>
                  <a:cubicBezTo>
                    <a:pt x="1646" y="2455"/>
                    <a:pt x="1805" y="2426"/>
                    <a:pt x="1978" y="2382"/>
                  </a:cubicBezTo>
                  <a:cubicBezTo>
                    <a:pt x="1401" y="2224"/>
                    <a:pt x="997" y="1762"/>
                    <a:pt x="997" y="1228"/>
                  </a:cubicBezTo>
                  <a:cubicBezTo>
                    <a:pt x="997" y="693"/>
                    <a:pt x="1401" y="246"/>
                    <a:pt x="1964" y="73"/>
                  </a:cubicBezTo>
                  <a:cubicBezTo>
                    <a:pt x="1805" y="29"/>
                    <a:pt x="1646" y="1"/>
                    <a:pt x="1473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highlight>
                  <a:srgbClr val="783F04"/>
                </a:highlight>
              </a:endParaRPr>
            </a:p>
          </p:txBody>
        </p:sp>
        <p:sp>
          <p:nvSpPr>
            <p:cNvPr id="1350" name="Google Shape;1350;p51"/>
            <p:cNvSpPr/>
            <p:nvPr/>
          </p:nvSpPr>
          <p:spPr>
            <a:xfrm>
              <a:off x="899641" y="1563837"/>
              <a:ext cx="166911" cy="166911"/>
            </a:xfrm>
            <a:custGeom>
              <a:avLst/>
              <a:gdLst/>
              <a:ahLst/>
              <a:cxnLst/>
              <a:rect l="l" t="t" r="r" b="b"/>
              <a:pathLst>
                <a:path w="6367" h="6367" extrusionOk="0">
                  <a:moveTo>
                    <a:pt x="3176" y="1"/>
                  </a:moveTo>
                  <a:cubicBezTo>
                    <a:pt x="1415" y="1"/>
                    <a:pt x="0" y="1430"/>
                    <a:pt x="0" y="3191"/>
                  </a:cubicBezTo>
                  <a:cubicBezTo>
                    <a:pt x="0" y="4952"/>
                    <a:pt x="1415" y="6367"/>
                    <a:pt x="3176" y="6367"/>
                  </a:cubicBezTo>
                  <a:cubicBezTo>
                    <a:pt x="4937" y="6367"/>
                    <a:pt x="6366" y="4952"/>
                    <a:pt x="6366" y="3191"/>
                  </a:cubicBezTo>
                  <a:cubicBezTo>
                    <a:pt x="6366" y="1430"/>
                    <a:pt x="4937" y="1"/>
                    <a:pt x="3176" y="1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51"/>
            <p:cNvSpPr/>
            <p:nvPr/>
          </p:nvSpPr>
          <p:spPr>
            <a:xfrm>
              <a:off x="933301" y="1563837"/>
              <a:ext cx="133618" cy="166911"/>
            </a:xfrm>
            <a:custGeom>
              <a:avLst/>
              <a:gdLst/>
              <a:ahLst/>
              <a:cxnLst/>
              <a:rect l="l" t="t" r="r" b="b"/>
              <a:pathLst>
                <a:path w="5097" h="6367" extrusionOk="0">
                  <a:moveTo>
                    <a:pt x="1930" y="1"/>
                  </a:moveTo>
                  <a:cubicBezTo>
                    <a:pt x="1759" y="1"/>
                    <a:pt x="1588" y="15"/>
                    <a:pt x="1416" y="44"/>
                  </a:cubicBezTo>
                  <a:cubicBezTo>
                    <a:pt x="160" y="275"/>
                    <a:pt x="1" y="2108"/>
                    <a:pt x="1271" y="2498"/>
                  </a:cubicBezTo>
                  <a:lnTo>
                    <a:pt x="1315" y="2498"/>
                  </a:lnTo>
                  <a:lnTo>
                    <a:pt x="1618" y="6352"/>
                  </a:lnTo>
                  <a:cubicBezTo>
                    <a:pt x="1719" y="6352"/>
                    <a:pt x="1805" y="6367"/>
                    <a:pt x="1892" y="6367"/>
                  </a:cubicBezTo>
                  <a:cubicBezTo>
                    <a:pt x="3653" y="6367"/>
                    <a:pt x="5082" y="4952"/>
                    <a:pt x="5082" y="3191"/>
                  </a:cubicBezTo>
                  <a:cubicBezTo>
                    <a:pt x="5097" y="2527"/>
                    <a:pt x="4895" y="1877"/>
                    <a:pt x="4505" y="1358"/>
                  </a:cubicBezTo>
                  <a:cubicBezTo>
                    <a:pt x="3911" y="504"/>
                    <a:pt x="2947" y="1"/>
                    <a:pt x="1930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51"/>
            <p:cNvSpPr/>
            <p:nvPr/>
          </p:nvSpPr>
          <p:spPr>
            <a:xfrm>
              <a:off x="873898" y="1737145"/>
              <a:ext cx="218371" cy="128689"/>
            </a:xfrm>
            <a:custGeom>
              <a:avLst/>
              <a:gdLst/>
              <a:ahLst/>
              <a:cxnLst/>
              <a:rect l="l" t="t" r="r" b="b"/>
              <a:pathLst>
                <a:path w="8330" h="4909" extrusionOk="0">
                  <a:moveTo>
                    <a:pt x="2945" y="1"/>
                  </a:moveTo>
                  <a:lnTo>
                    <a:pt x="2945" y="1084"/>
                  </a:lnTo>
                  <a:cubicBezTo>
                    <a:pt x="2931" y="1271"/>
                    <a:pt x="2830" y="1445"/>
                    <a:pt x="2642" y="1531"/>
                  </a:cubicBezTo>
                  <a:lnTo>
                    <a:pt x="578" y="2441"/>
                  </a:lnTo>
                  <a:cubicBezTo>
                    <a:pt x="231" y="2599"/>
                    <a:pt x="1" y="2946"/>
                    <a:pt x="1" y="3336"/>
                  </a:cubicBezTo>
                  <a:lnTo>
                    <a:pt x="1" y="4664"/>
                  </a:lnTo>
                  <a:cubicBezTo>
                    <a:pt x="1" y="4794"/>
                    <a:pt x="102" y="4909"/>
                    <a:pt x="246" y="4909"/>
                  </a:cubicBezTo>
                  <a:lnTo>
                    <a:pt x="8084" y="4909"/>
                  </a:lnTo>
                  <a:cubicBezTo>
                    <a:pt x="8214" y="4909"/>
                    <a:pt x="8330" y="4794"/>
                    <a:pt x="8330" y="4664"/>
                  </a:cubicBezTo>
                  <a:lnTo>
                    <a:pt x="8330" y="3350"/>
                  </a:lnTo>
                  <a:cubicBezTo>
                    <a:pt x="8330" y="2960"/>
                    <a:pt x="8099" y="2599"/>
                    <a:pt x="7752" y="2441"/>
                  </a:cubicBezTo>
                  <a:lnTo>
                    <a:pt x="5688" y="1531"/>
                  </a:lnTo>
                  <a:cubicBezTo>
                    <a:pt x="5500" y="1445"/>
                    <a:pt x="5385" y="1271"/>
                    <a:pt x="5385" y="1084"/>
                  </a:cubicBezTo>
                  <a:lnTo>
                    <a:pt x="5385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51"/>
            <p:cNvSpPr/>
            <p:nvPr/>
          </p:nvSpPr>
          <p:spPr>
            <a:xfrm>
              <a:off x="873898" y="1783702"/>
              <a:ext cx="218371" cy="82132"/>
            </a:xfrm>
            <a:custGeom>
              <a:avLst/>
              <a:gdLst/>
              <a:ahLst/>
              <a:cxnLst/>
              <a:rect l="l" t="t" r="r" b="b"/>
              <a:pathLst>
                <a:path w="8330" h="3133" extrusionOk="0">
                  <a:moveTo>
                    <a:pt x="2108" y="1"/>
                  </a:moveTo>
                  <a:lnTo>
                    <a:pt x="578" y="665"/>
                  </a:lnTo>
                  <a:cubicBezTo>
                    <a:pt x="231" y="823"/>
                    <a:pt x="1" y="1184"/>
                    <a:pt x="1" y="1574"/>
                  </a:cubicBezTo>
                  <a:lnTo>
                    <a:pt x="1" y="2888"/>
                  </a:lnTo>
                  <a:cubicBezTo>
                    <a:pt x="1" y="3018"/>
                    <a:pt x="102" y="3133"/>
                    <a:pt x="246" y="3133"/>
                  </a:cubicBezTo>
                  <a:lnTo>
                    <a:pt x="8084" y="3133"/>
                  </a:lnTo>
                  <a:cubicBezTo>
                    <a:pt x="8214" y="3133"/>
                    <a:pt x="8330" y="3018"/>
                    <a:pt x="8330" y="2888"/>
                  </a:cubicBezTo>
                  <a:lnTo>
                    <a:pt x="8330" y="1560"/>
                  </a:lnTo>
                  <a:cubicBezTo>
                    <a:pt x="8330" y="1170"/>
                    <a:pt x="8099" y="823"/>
                    <a:pt x="7752" y="665"/>
                  </a:cubicBezTo>
                  <a:lnTo>
                    <a:pt x="6222" y="1"/>
                  </a:lnTo>
                  <a:cubicBezTo>
                    <a:pt x="5861" y="946"/>
                    <a:pt x="5013" y="1419"/>
                    <a:pt x="4165" y="1419"/>
                  </a:cubicBezTo>
                  <a:cubicBezTo>
                    <a:pt x="3317" y="1419"/>
                    <a:pt x="2469" y="946"/>
                    <a:pt x="2108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highlight>
                  <a:srgbClr val="660000"/>
                </a:highlight>
              </a:endParaRPr>
            </a:p>
          </p:txBody>
        </p:sp>
        <p:sp>
          <p:nvSpPr>
            <p:cNvPr id="1354" name="Google Shape;1354;p51"/>
            <p:cNvSpPr/>
            <p:nvPr/>
          </p:nvSpPr>
          <p:spPr>
            <a:xfrm>
              <a:off x="951101" y="1737145"/>
              <a:ext cx="63965" cy="25769"/>
            </a:xfrm>
            <a:custGeom>
              <a:avLst/>
              <a:gdLst/>
              <a:ahLst/>
              <a:cxnLst/>
              <a:rect l="l" t="t" r="r" b="b"/>
              <a:pathLst>
                <a:path w="2440" h="983" extrusionOk="0">
                  <a:moveTo>
                    <a:pt x="0" y="1"/>
                  </a:moveTo>
                  <a:lnTo>
                    <a:pt x="0" y="723"/>
                  </a:lnTo>
                  <a:cubicBezTo>
                    <a:pt x="383" y="896"/>
                    <a:pt x="798" y="983"/>
                    <a:pt x="1215" y="983"/>
                  </a:cubicBezTo>
                  <a:cubicBezTo>
                    <a:pt x="1632" y="983"/>
                    <a:pt x="2050" y="896"/>
                    <a:pt x="2440" y="723"/>
                  </a:cubicBezTo>
                  <a:lnTo>
                    <a:pt x="2440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51"/>
            <p:cNvSpPr/>
            <p:nvPr/>
          </p:nvSpPr>
          <p:spPr>
            <a:xfrm>
              <a:off x="918542" y="1629191"/>
              <a:ext cx="128689" cy="120982"/>
            </a:xfrm>
            <a:custGeom>
              <a:avLst/>
              <a:gdLst/>
              <a:ahLst/>
              <a:cxnLst/>
              <a:rect l="l" t="t" r="r" b="b"/>
              <a:pathLst>
                <a:path w="4909" h="4615" extrusionOk="0">
                  <a:moveTo>
                    <a:pt x="1805" y="0"/>
                  </a:moveTo>
                  <a:cubicBezTo>
                    <a:pt x="1617" y="0"/>
                    <a:pt x="1447" y="98"/>
                    <a:pt x="1358" y="265"/>
                  </a:cubicBezTo>
                  <a:cubicBezTo>
                    <a:pt x="1098" y="784"/>
                    <a:pt x="694" y="1217"/>
                    <a:pt x="217" y="1549"/>
                  </a:cubicBezTo>
                  <a:cubicBezTo>
                    <a:pt x="88" y="1636"/>
                    <a:pt x="1" y="1780"/>
                    <a:pt x="15" y="1939"/>
                  </a:cubicBezTo>
                  <a:lnTo>
                    <a:pt x="15" y="2084"/>
                  </a:lnTo>
                  <a:cubicBezTo>
                    <a:pt x="15" y="3383"/>
                    <a:pt x="997" y="4523"/>
                    <a:pt x="2296" y="4610"/>
                  </a:cubicBezTo>
                  <a:cubicBezTo>
                    <a:pt x="2348" y="4613"/>
                    <a:pt x="2400" y="4615"/>
                    <a:pt x="2451" y="4615"/>
                  </a:cubicBezTo>
                  <a:cubicBezTo>
                    <a:pt x="3797" y="4615"/>
                    <a:pt x="4909" y="3533"/>
                    <a:pt x="4909" y="2170"/>
                  </a:cubicBezTo>
                  <a:lnTo>
                    <a:pt x="4909" y="1737"/>
                  </a:lnTo>
                  <a:cubicBezTo>
                    <a:pt x="4909" y="1521"/>
                    <a:pt x="4822" y="1319"/>
                    <a:pt x="4664" y="1189"/>
                  </a:cubicBezTo>
                  <a:cubicBezTo>
                    <a:pt x="4274" y="842"/>
                    <a:pt x="3393" y="236"/>
                    <a:pt x="1878" y="5"/>
                  </a:cubicBezTo>
                  <a:cubicBezTo>
                    <a:pt x="1853" y="2"/>
                    <a:pt x="1829" y="0"/>
                    <a:pt x="1805" y="0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highlight>
                  <a:srgbClr val="FFA8A7"/>
                </a:highlight>
              </a:endParaRPr>
            </a:p>
          </p:txBody>
        </p:sp>
        <p:sp>
          <p:nvSpPr>
            <p:cNvPr id="1356" name="Google Shape;1356;p51"/>
            <p:cNvSpPr/>
            <p:nvPr/>
          </p:nvSpPr>
          <p:spPr>
            <a:xfrm>
              <a:off x="918542" y="1629191"/>
              <a:ext cx="126042" cy="120484"/>
            </a:xfrm>
            <a:custGeom>
              <a:avLst/>
              <a:gdLst/>
              <a:ahLst/>
              <a:cxnLst/>
              <a:rect l="l" t="t" r="r" b="b"/>
              <a:pathLst>
                <a:path w="4808" h="4596" extrusionOk="0">
                  <a:moveTo>
                    <a:pt x="1805" y="0"/>
                  </a:moveTo>
                  <a:cubicBezTo>
                    <a:pt x="1617" y="0"/>
                    <a:pt x="1447" y="98"/>
                    <a:pt x="1358" y="265"/>
                  </a:cubicBezTo>
                  <a:cubicBezTo>
                    <a:pt x="1315" y="351"/>
                    <a:pt x="1257" y="452"/>
                    <a:pt x="1213" y="525"/>
                  </a:cubicBezTo>
                  <a:cubicBezTo>
                    <a:pt x="954" y="929"/>
                    <a:pt x="607" y="1275"/>
                    <a:pt x="217" y="1535"/>
                  </a:cubicBezTo>
                  <a:cubicBezTo>
                    <a:pt x="88" y="1636"/>
                    <a:pt x="15" y="1780"/>
                    <a:pt x="15" y="1939"/>
                  </a:cubicBezTo>
                  <a:lnTo>
                    <a:pt x="15" y="2084"/>
                  </a:lnTo>
                  <a:cubicBezTo>
                    <a:pt x="1" y="3339"/>
                    <a:pt x="910" y="4408"/>
                    <a:pt x="2166" y="4595"/>
                  </a:cubicBezTo>
                  <a:cubicBezTo>
                    <a:pt x="1719" y="4133"/>
                    <a:pt x="1473" y="3527"/>
                    <a:pt x="1488" y="2906"/>
                  </a:cubicBezTo>
                  <a:lnTo>
                    <a:pt x="1488" y="1362"/>
                  </a:lnTo>
                  <a:cubicBezTo>
                    <a:pt x="1473" y="1102"/>
                    <a:pt x="1675" y="900"/>
                    <a:pt x="1921" y="871"/>
                  </a:cubicBezTo>
                  <a:cubicBezTo>
                    <a:pt x="2104" y="852"/>
                    <a:pt x="2288" y="843"/>
                    <a:pt x="2472" y="843"/>
                  </a:cubicBezTo>
                  <a:cubicBezTo>
                    <a:pt x="3272" y="843"/>
                    <a:pt x="4069" y="1019"/>
                    <a:pt x="4808" y="1347"/>
                  </a:cubicBezTo>
                  <a:cubicBezTo>
                    <a:pt x="4765" y="1290"/>
                    <a:pt x="4721" y="1232"/>
                    <a:pt x="4664" y="1189"/>
                  </a:cubicBezTo>
                  <a:cubicBezTo>
                    <a:pt x="4274" y="842"/>
                    <a:pt x="3393" y="236"/>
                    <a:pt x="1878" y="5"/>
                  </a:cubicBezTo>
                  <a:cubicBezTo>
                    <a:pt x="1853" y="2"/>
                    <a:pt x="1829" y="0"/>
                    <a:pt x="1805" y="0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51"/>
            <p:cNvSpPr/>
            <p:nvPr/>
          </p:nvSpPr>
          <p:spPr>
            <a:xfrm>
              <a:off x="873898" y="1804884"/>
              <a:ext cx="45064" cy="60950"/>
            </a:xfrm>
            <a:custGeom>
              <a:avLst/>
              <a:gdLst/>
              <a:ahLst/>
              <a:cxnLst/>
              <a:rect l="l" t="t" r="r" b="b"/>
              <a:pathLst>
                <a:path w="1719" h="2325" extrusionOk="0">
                  <a:moveTo>
                    <a:pt x="361" y="1"/>
                  </a:moveTo>
                  <a:cubicBezTo>
                    <a:pt x="130" y="174"/>
                    <a:pt x="1" y="463"/>
                    <a:pt x="1" y="752"/>
                  </a:cubicBezTo>
                  <a:lnTo>
                    <a:pt x="1" y="2080"/>
                  </a:lnTo>
                  <a:cubicBezTo>
                    <a:pt x="1" y="2210"/>
                    <a:pt x="116" y="2325"/>
                    <a:pt x="246" y="2325"/>
                  </a:cubicBezTo>
                  <a:lnTo>
                    <a:pt x="1718" y="2325"/>
                  </a:lnTo>
                  <a:lnTo>
                    <a:pt x="1718" y="1647"/>
                  </a:lnTo>
                  <a:cubicBezTo>
                    <a:pt x="1718" y="1444"/>
                    <a:pt x="1632" y="1257"/>
                    <a:pt x="1502" y="1127"/>
                  </a:cubicBezTo>
                  <a:lnTo>
                    <a:pt x="361" y="1"/>
                  </a:lnTo>
                  <a:close/>
                </a:path>
              </a:pathLst>
            </a:custGeom>
            <a:solidFill>
              <a:srgbClr val="A9B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51"/>
            <p:cNvSpPr/>
            <p:nvPr/>
          </p:nvSpPr>
          <p:spPr>
            <a:xfrm>
              <a:off x="1047205" y="1804884"/>
              <a:ext cx="45064" cy="60950"/>
            </a:xfrm>
            <a:custGeom>
              <a:avLst/>
              <a:gdLst/>
              <a:ahLst/>
              <a:cxnLst/>
              <a:rect l="l" t="t" r="r" b="b"/>
              <a:pathLst>
                <a:path w="1719" h="2325" extrusionOk="0">
                  <a:moveTo>
                    <a:pt x="1358" y="1"/>
                  </a:moveTo>
                  <a:lnTo>
                    <a:pt x="218" y="1127"/>
                  </a:lnTo>
                  <a:cubicBezTo>
                    <a:pt x="73" y="1271"/>
                    <a:pt x="1" y="1459"/>
                    <a:pt x="1" y="1647"/>
                  </a:cubicBezTo>
                  <a:lnTo>
                    <a:pt x="1" y="2325"/>
                  </a:lnTo>
                  <a:lnTo>
                    <a:pt x="1473" y="2325"/>
                  </a:lnTo>
                  <a:cubicBezTo>
                    <a:pt x="1603" y="2325"/>
                    <a:pt x="1719" y="2210"/>
                    <a:pt x="1719" y="2080"/>
                  </a:cubicBezTo>
                  <a:lnTo>
                    <a:pt x="1719" y="752"/>
                  </a:lnTo>
                  <a:cubicBezTo>
                    <a:pt x="1719" y="463"/>
                    <a:pt x="1574" y="174"/>
                    <a:pt x="1358" y="1"/>
                  </a:cubicBezTo>
                  <a:close/>
                </a:path>
              </a:pathLst>
            </a:custGeom>
            <a:solidFill>
              <a:srgbClr val="A9B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51"/>
            <p:cNvSpPr/>
            <p:nvPr/>
          </p:nvSpPr>
          <p:spPr>
            <a:xfrm>
              <a:off x="1092243" y="1531671"/>
              <a:ext cx="179782" cy="188224"/>
            </a:xfrm>
            <a:custGeom>
              <a:avLst/>
              <a:gdLst/>
              <a:ahLst/>
              <a:cxnLst/>
              <a:rect l="l" t="t" r="r" b="b"/>
              <a:pathLst>
                <a:path w="6858" h="7180" extrusionOk="0">
                  <a:moveTo>
                    <a:pt x="737" y="1"/>
                  </a:moveTo>
                  <a:cubicBezTo>
                    <a:pt x="333" y="1"/>
                    <a:pt x="1" y="333"/>
                    <a:pt x="1" y="737"/>
                  </a:cubicBezTo>
                  <a:lnTo>
                    <a:pt x="1" y="4663"/>
                  </a:lnTo>
                  <a:cubicBezTo>
                    <a:pt x="1" y="5067"/>
                    <a:pt x="333" y="5399"/>
                    <a:pt x="737" y="5399"/>
                  </a:cubicBezTo>
                  <a:lnTo>
                    <a:pt x="1473" y="5399"/>
                  </a:lnTo>
                  <a:lnTo>
                    <a:pt x="1069" y="7031"/>
                  </a:lnTo>
                  <a:cubicBezTo>
                    <a:pt x="1047" y="7109"/>
                    <a:pt x="1111" y="7179"/>
                    <a:pt x="1189" y="7179"/>
                  </a:cubicBezTo>
                  <a:cubicBezTo>
                    <a:pt x="1211" y="7179"/>
                    <a:pt x="1234" y="7173"/>
                    <a:pt x="1257" y="7161"/>
                  </a:cubicBezTo>
                  <a:lnTo>
                    <a:pt x="3682" y="5399"/>
                  </a:lnTo>
                  <a:lnTo>
                    <a:pt x="6121" y="5399"/>
                  </a:lnTo>
                  <a:cubicBezTo>
                    <a:pt x="6526" y="5399"/>
                    <a:pt x="6858" y="5067"/>
                    <a:pt x="6858" y="4663"/>
                  </a:cubicBezTo>
                  <a:lnTo>
                    <a:pt x="6858" y="737"/>
                  </a:lnTo>
                  <a:cubicBezTo>
                    <a:pt x="6858" y="333"/>
                    <a:pt x="6540" y="1"/>
                    <a:pt x="6121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51"/>
            <p:cNvSpPr/>
            <p:nvPr/>
          </p:nvSpPr>
          <p:spPr>
            <a:xfrm>
              <a:off x="1117986" y="1531671"/>
              <a:ext cx="141168" cy="96497"/>
            </a:xfrm>
            <a:custGeom>
              <a:avLst/>
              <a:gdLst/>
              <a:ahLst/>
              <a:cxnLst/>
              <a:rect l="l" t="t" r="r" b="b"/>
              <a:pathLst>
                <a:path w="5385" h="3681" extrusionOk="0">
                  <a:moveTo>
                    <a:pt x="332" y="1"/>
                  </a:moveTo>
                  <a:cubicBezTo>
                    <a:pt x="116" y="376"/>
                    <a:pt x="0" y="795"/>
                    <a:pt x="0" y="1228"/>
                  </a:cubicBezTo>
                  <a:cubicBezTo>
                    <a:pt x="0" y="2620"/>
                    <a:pt x="1135" y="3681"/>
                    <a:pt x="2446" y="3681"/>
                  </a:cubicBezTo>
                  <a:cubicBezTo>
                    <a:pt x="2658" y="3681"/>
                    <a:pt x="2873" y="3653"/>
                    <a:pt x="3090" y="3595"/>
                  </a:cubicBezTo>
                  <a:cubicBezTo>
                    <a:pt x="4634" y="3176"/>
                    <a:pt x="5385" y="1401"/>
                    <a:pt x="4576" y="1"/>
                  </a:cubicBezTo>
                  <a:close/>
                </a:path>
              </a:pathLst>
            </a:custGeom>
            <a:solidFill>
              <a:srgbClr val="F6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51"/>
            <p:cNvSpPr/>
            <p:nvPr/>
          </p:nvSpPr>
          <p:spPr>
            <a:xfrm>
              <a:off x="1175501" y="1628064"/>
              <a:ext cx="13265" cy="25874"/>
            </a:xfrm>
            <a:custGeom>
              <a:avLst/>
              <a:gdLst/>
              <a:ahLst/>
              <a:cxnLst/>
              <a:rect l="l" t="t" r="r" b="b"/>
              <a:pathLst>
                <a:path w="506" h="987" extrusionOk="0">
                  <a:moveTo>
                    <a:pt x="260" y="1"/>
                  </a:moveTo>
                  <a:cubicBezTo>
                    <a:pt x="138" y="1"/>
                    <a:pt x="15" y="84"/>
                    <a:pt x="15" y="250"/>
                  </a:cubicBezTo>
                  <a:lnTo>
                    <a:pt x="15" y="741"/>
                  </a:lnTo>
                  <a:cubicBezTo>
                    <a:pt x="1" y="871"/>
                    <a:pt x="116" y="986"/>
                    <a:pt x="260" y="986"/>
                  </a:cubicBezTo>
                  <a:cubicBezTo>
                    <a:pt x="390" y="986"/>
                    <a:pt x="491" y="871"/>
                    <a:pt x="506" y="741"/>
                  </a:cubicBezTo>
                  <a:lnTo>
                    <a:pt x="506" y="250"/>
                  </a:lnTo>
                  <a:cubicBezTo>
                    <a:pt x="506" y="84"/>
                    <a:pt x="383" y="1"/>
                    <a:pt x="260" y="1"/>
                  </a:cubicBezTo>
                  <a:close/>
                </a:path>
              </a:pathLst>
            </a:custGeom>
            <a:solidFill>
              <a:srgbClr val="728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51"/>
            <p:cNvSpPr/>
            <p:nvPr/>
          </p:nvSpPr>
          <p:spPr>
            <a:xfrm>
              <a:off x="1130857" y="1512377"/>
              <a:ext cx="102579" cy="102946"/>
            </a:xfrm>
            <a:custGeom>
              <a:avLst/>
              <a:gdLst/>
              <a:ahLst/>
              <a:cxnLst/>
              <a:rect l="l" t="t" r="r" b="b"/>
              <a:pathLst>
                <a:path w="3913" h="3927" extrusionOk="0">
                  <a:moveTo>
                    <a:pt x="1963" y="0"/>
                  </a:moveTo>
                  <a:cubicBezTo>
                    <a:pt x="881" y="0"/>
                    <a:pt x="0" y="881"/>
                    <a:pt x="0" y="1964"/>
                  </a:cubicBezTo>
                  <a:cubicBezTo>
                    <a:pt x="0" y="3046"/>
                    <a:pt x="881" y="3927"/>
                    <a:pt x="1963" y="3927"/>
                  </a:cubicBezTo>
                  <a:cubicBezTo>
                    <a:pt x="3046" y="3927"/>
                    <a:pt x="3912" y="3046"/>
                    <a:pt x="3912" y="1964"/>
                  </a:cubicBezTo>
                  <a:cubicBezTo>
                    <a:pt x="3912" y="881"/>
                    <a:pt x="3046" y="0"/>
                    <a:pt x="19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51"/>
            <p:cNvSpPr/>
            <p:nvPr/>
          </p:nvSpPr>
          <p:spPr>
            <a:xfrm>
              <a:off x="1143729" y="1525249"/>
              <a:ext cx="77203" cy="77203"/>
            </a:xfrm>
            <a:custGeom>
              <a:avLst/>
              <a:gdLst/>
              <a:ahLst/>
              <a:cxnLst/>
              <a:rect l="l" t="t" r="r" b="b"/>
              <a:pathLst>
                <a:path w="2945" h="2945" extrusionOk="0">
                  <a:moveTo>
                    <a:pt x="1472" y="0"/>
                  </a:moveTo>
                  <a:cubicBezTo>
                    <a:pt x="650" y="0"/>
                    <a:pt x="0" y="664"/>
                    <a:pt x="0" y="1473"/>
                  </a:cubicBezTo>
                  <a:cubicBezTo>
                    <a:pt x="0" y="2281"/>
                    <a:pt x="650" y="2945"/>
                    <a:pt x="1472" y="2945"/>
                  </a:cubicBezTo>
                  <a:cubicBezTo>
                    <a:pt x="2281" y="2945"/>
                    <a:pt x="2945" y="2281"/>
                    <a:pt x="2945" y="1473"/>
                  </a:cubicBezTo>
                  <a:cubicBezTo>
                    <a:pt x="2945" y="664"/>
                    <a:pt x="2281" y="0"/>
                    <a:pt x="1472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51"/>
            <p:cNvSpPr/>
            <p:nvPr/>
          </p:nvSpPr>
          <p:spPr>
            <a:xfrm>
              <a:off x="1155919" y="1557257"/>
              <a:ext cx="52535" cy="58066"/>
            </a:xfrm>
            <a:custGeom>
              <a:avLst/>
              <a:gdLst/>
              <a:ahLst/>
              <a:cxnLst/>
              <a:rect l="l" t="t" r="r" b="b"/>
              <a:pathLst>
                <a:path w="2004" h="2215" extrusionOk="0">
                  <a:moveTo>
                    <a:pt x="1736" y="1"/>
                  </a:moveTo>
                  <a:cubicBezTo>
                    <a:pt x="1625" y="1"/>
                    <a:pt x="1523" y="81"/>
                    <a:pt x="1498" y="194"/>
                  </a:cubicBezTo>
                  <a:lnTo>
                    <a:pt x="1484" y="237"/>
                  </a:lnTo>
                  <a:lnTo>
                    <a:pt x="517" y="237"/>
                  </a:lnTo>
                  <a:lnTo>
                    <a:pt x="502" y="194"/>
                  </a:lnTo>
                  <a:cubicBezTo>
                    <a:pt x="466" y="67"/>
                    <a:pt x="369" y="11"/>
                    <a:pt x="271" y="11"/>
                  </a:cubicBezTo>
                  <a:cubicBezTo>
                    <a:pt x="136" y="11"/>
                    <a:pt x="1" y="119"/>
                    <a:pt x="26" y="295"/>
                  </a:cubicBezTo>
                  <a:lnTo>
                    <a:pt x="430" y="2128"/>
                  </a:lnTo>
                  <a:cubicBezTo>
                    <a:pt x="603" y="2171"/>
                    <a:pt x="776" y="2200"/>
                    <a:pt x="950" y="2200"/>
                  </a:cubicBezTo>
                  <a:lnTo>
                    <a:pt x="632" y="742"/>
                  </a:lnTo>
                  <a:lnTo>
                    <a:pt x="1383" y="742"/>
                  </a:lnTo>
                  <a:lnTo>
                    <a:pt x="1051" y="2215"/>
                  </a:lnTo>
                  <a:cubicBezTo>
                    <a:pt x="1224" y="2200"/>
                    <a:pt x="1397" y="2171"/>
                    <a:pt x="1570" y="2128"/>
                  </a:cubicBezTo>
                  <a:lnTo>
                    <a:pt x="1975" y="309"/>
                  </a:lnTo>
                  <a:cubicBezTo>
                    <a:pt x="2003" y="165"/>
                    <a:pt x="1917" y="35"/>
                    <a:pt x="1787" y="6"/>
                  </a:cubicBezTo>
                  <a:cubicBezTo>
                    <a:pt x="1770" y="2"/>
                    <a:pt x="1753" y="1"/>
                    <a:pt x="1736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highlight>
                  <a:schemeClr val="accent4"/>
                </a:highlight>
              </a:endParaRPr>
            </a:p>
          </p:txBody>
        </p:sp>
        <p:sp>
          <p:nvSpPr>
            <p:cNvPr id="1365" name="Google Shape;1365;p51"/>
            <p:cNvSpPr/>
            <p:nvPr/>
          </p:nvSpPr>
          <p:spPr>
            <a:xfrm>
              <a:off x="1163023" y="1611522"/>
              <a:ext cx="38615" cy="29544"/>
            </a:xfrm>
            <a:custGeom>
              <a:avLst/>
              <a:gdLst/>
              <a:ahLst/>
              <a:cxnLst/>
              <a:rect l="l" t="t" r="r" b="b"/>
              <a:pathLst>
                <a:path w="1473" h="1127" extrusionOk="0">
                  <a:moveTo>
                    <a:pt x="0" y="0"/>
                  </a:moveTo>
                  <a:lnTo>
                    <a:pt x="0" y="881"/>
                  </a:lnTo>
                  <a:cubicBezTo>
                    <a:pt x="0" y="1011"/>
                    <a:pt x="101" y="1126"/>
                    <a:pt x="246" y="1126"/>
                  </a:cubicBezTo>
                  <a:lnTo>
                    <a:pt x="1227" y="1126"/>
                  </a:lnTo>
                  <a:cubicBezTo>
                    <a:pt x="1357" y="1126"/>
                    <a:pt x="1473" y="1011"/>
                    <a:pt x="1473" y="881"/>
                  </a:cubicBezTo>
                  <a:lnTo>
                    <a:pt x="1473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51"/>
            <p:cNvSpPr/>
            <p:nvPr/>
          </p:nvSpPr>
          <p:spPr>
            <a:xfrm>
              <a:off x="1163023" y="1611522"/>
              <a:ext cx="19320" cy="29544"/>
            </a:xfrm>
            <a:custGeom>
              <a:avLst/>
              <a:gdLst/>
              <a:ahLst/>
              <a:cxnLst/>
              <a:rect l="l" t="t" r="r" b="b"/>
              <a:pathLst>
                <a:path w="737" h="1127" extrusionOk="0">
                  <a:moveTo>
                    <a:pt x="0" y="0"/>
                  </a:moveTo>
                  <a:lnTo>
                    <a:pt x="0" y="881"/>
                  </a:lnTo>
                  <a:cubicBezTo>
                    <a:pt x="0" y="1011"/>
                    <a:pt x="101" y="1126"/>
                    <a:pt x="246" y="1126"/>
                  </a:cubicBezTo>
                  <a:lnTo>
                    <a:pt x="736" y="1126"/>
                  </a:lnTo>
                  <a:cubicBezTo>
                    <a:pt x="592" y="1126"/>
                    <a:pt x="477" y="1011"/>
                    <a:pt x="491" y="881"/>
                  </a:cubicBezTo>
                  <a:lnTo>
                    <a:pt x="491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1" name="Google Shape;1371;p52"/>
          <p:cNvGrpSpPr/>
          <p:nvPr/>
        </p:nvGrpSpPr>
        <p:grpSpPr>
          <a:xfrm flipH="1">
            <a:off x="4604176" y="271819"/>
            <a:ext cx="4067100" cy="3071531"/>
            <a:chOff x="517901" y="-109181"/>
            <a:chExt cx="4067100" cy="3071531"/>
          </a:xfrm>
        </p:grpSpPr>
        <p:sp>
          <p:nvSpPr>
            <p:cNvPr id="1372" name="Google Shape;1372;p52"/>
            <p:cNvSpPr/>
            <p:nvPr/>
          </p:nvSpPr>
          <p:spPr>
            <a:xfrm>
              <a:off x="517901" y="-109181"/>
              <a:ext cx="4067100" cy="27564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52"/>
            <p:cNvSpPr/>
            <p:nvPr/>
          </p:nvSpPr>
          <p:spPr>
            <a:xfrm rot="10800000">
              <a:off x="2599025" y="2592150"/>
              <a:ext cx="597000" cy="370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74" name="Google Shape;1374;p52"/>
          <p:cNvSpPr txBox="1">
            <a:spLocks noGrp="1"/>
          </p:cNvSpPr>
          <p:nvPr>
            <p:ph type="subTitle" idx="1"/>
          </p:nvPr>
        </p:nvSpPr>
        <p:spPr>
          <a:xfrm>
            <a:off x="4950075" y="1501344"/>
            <a:ext cx="3375300" cy="14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Do you have any questions?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oksana.caivano@mail.mcgill.ca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karissa.leduc@mail.mcgill.ca</a:t>
            </a:r>
            <a:endParaRPr/>
          </a:p>
        </p:txBody>
      </p:sp>
      <p:sp>
        <p:nvSpPr>
          <p:cNvPr id="1375" name="Google Shape;1375;p52"/>
          <p:cNvSpPr txBox="1">
            <a:spLocks noGrp="1"/>
          </p:cNvSpPr>
          <p:nvPr>
            <p:ph type="title"/>
          </p:nvPr>
        </p:nvSpPr>
        <p:spPr>
          <a:xfrm>
            <a:off x="4615125" y="305950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THANKS</a:t>
            </a:r>
            <a:endParaRPr/>
          </a:p>
        </p:txBody>
      </p:sp>
      <p:grpSp>
        <p:nvGrpSpPr>
          <p:cNvPr id="1376" name="Google Shape;1376;p52"/>
          <p:cNvGrpSpPr/>
          <p:nvPr/>
        </p:nvGrpSpPr>
        <p:grpSpPr>
          <a:xfrm>
            <a:off x="1215031" y="1113806"/>
            <a:ext cx="4518911" cy="4258295"/>
            <a:chOff x="1021675" y="238100"/>
            <a:chExt cx="5559000" cy="5238400"/>
          </a:xfrm>
        </p:grpSpPr>
        <p:sp>
          <p:nvSpPr>
            <p:cNvPr id="1377" name="Google Shape;1377;p52"/>
            <p:cNvSpPr/>
            <p:nvPr/>
          </p:nvSpPr>
          <p:spPr>
            <a:xfrm>
              <a:off x="6029375" y="3564250"/>
              <a:ext cx="477225" cy="480625"/>
            </a:xfrm>
            <a:custGeom>
              <a:avLst/>
              <a:gdLst/>
              <a:ahLst/>
              <a:cxnLst/>
              <a:rect l="l" t="t" r="r" b="b"/>
              <a:pathLst>
                <a:path w="19089" h="19225" extrusionOk="0">
                  <a:moveTo>
                    <a:pt x="14327" y="1"/>
                  </a:moveTo>
                  <a:lnTo>
                    <a:pt x="0" y="8272"/>
                  </a:lnTo>
                  <a:lnTo>
                    <a:pt x="19089" y="19224"/>
                  </a:lnTo>
                  <a:lnTo>
                    <a:pt x="19089" y="2746"/>
                  </a:lnTo>
                  <a:lnTo>
                    <a:pt x="14327" y="1"/>
                  </a:lnTo>
                  <a:close/>
                </a:path>
              </a:pathLst>
            </a:custGeom>
            <a:solidFill>
              <a:srgbClr val="6F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52"/>
            <p:cNvSpPr/>
            <p:nvPr/>
          </p:nvSpPr>
          <p:spPr>
            <a:xfrm>
              <a:off x="1039125" y="3515050"/>
              <a:ext cx="3155475" cy="1961450"/>
            </a:xfrm>
            <a:custGeom>
              <a:avLst/>
              <a:gdLst/>
              <a:ahLst/>
              <a:cxnLst/>
              <a:rect l="l" t="t" r="r" b="b"/>
              <a:pathLst>
                <a:path w="126219" h="78458" extrusionOk="0">
                  <a:moveTo>
                    <a:pt x="0" y="0"/>
                  </a:moveTo>
                  <a:lnTo>
                    <a:pt x="0" y="4460"/>
                  </a:lnTo>
                  <a:cubicBezTo>
                    <a:pt x="0" y="5977"/>
                    <a:pt x="1136" y="7863"/>
                    <a:pt x="2537" y="8672"/>
                  </a:cubicBezTo>
                  <a:lnTo>
                    <a:pt x="116699" y="74580"/>
                  </a:lnTo>
                  <a:cubicBezTo>
                    <a:pt x="116699" y="74580"/>
                    <a:pt x="116734" y="74604"/>
                    <a:pt x="116792" y="74639"/>
                  </a:cubicBezTo>
                  <a:cubicBezTo>
                    <a:pt x="116862" y="74674"/>
                    <a:pt x="116957" y="74721"/>
                    <a:pt x="117074" y="74791"/>
                  </a:cubicBezTo>
                  <a:cubicBezTo>
                    <a:pt x="117167" y="74849"/>
                    <a:pt x="117261" y="74908"/>
                    <a:pt x="117390" y="74979"/>
                  </a:cubicBezTo>
                  <a:cubicBezTo>
                    <a:pt x="117508" y="75049"/>
                    <a:pt x="117636" y="75120"/>
                    <a:pt x="117788" y="75213"/>
                  </a:cubicBezTo>
                  <a:cubicBezTo>
                    <a:pt x="118080" y="75376"/>
                    <a:pt x="118421" y="75576"/>
                    <a:pt x="118796" y="75786"/>
                  </a:cubicBezTo>
                  <a:lnTo>
                    <a:pt x="119603" y="76254"/>
                  </a:lnTo>
                  <a:cubicBezTo>
                    <a:pt x="120177" y="76584"/>
                    <a:pt x="120797" y="76946"/>
                    <a:pt x="121453" y="77321"/>
                  </a:cubicBezTo>
                  <a:cubicBezTo>
                    <a:pt x="122759" y="78070"/>
                    <a:pt x="124451" y="78457"/>
                    <a:pt x="126147" y="78457"/>
                  </a:cubicBezTo>
                  <a:cubicBezTo>
                    <a:pt x="126171" y="78457"/>
                    <a:pt x="126195" y="78457"/>
                    <a:pt x="126219" y="78457"/>
                  </a:cubicBezTo>
                  <a:lnTo>
                    <a:pt x="126219" y="72882"/>
                  </a:lnTo>
                  <a:cubicBezTo>
                    <a:pt x="124380" y="72882"/>
                    <a:pt x="122554" y="72472"/>
                    <a:pt x="121149" y="71665"/>
                  </a:cubicBezTo>
                  <a:cubicBezTo>
                    <a:pt x="121149" y="71665"/>
                    <a:pt x="116699" y="69100"/>
                    <a:pt x="116699" y="69089"/>
                  </a:cubicBezTo>
                  <a:lnTo>
                    <a:pt x="2535" y="3178"/>
                  </a:lnTo>
                  <a:cubicBezTo>
                    <a:pt x="1742" y="2719"/>
                    <a:pt x="0" y="1694"/>
                    <a:pt x="0" y="0"/>
                  </a:cubicBezTo>
                  <a:close/>
                </a:path>
              </a:pathLst>
            </a:custGeom>
            <a:solidFill>
              <a:srgbClr val="E747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52"/>
            <p:cNvSpPr/>
            <p:nvPr/>
          </p:nvSpPr>
          <p:spPr>
            <a:xfrm>
              <a:off x="1021675" y="2223625"/>
              <a:ext cx="5439800" cy="3113500"/>
            </a:xfrm>
            <a:custGeom>
              <a:avLst/>
              <a:gdLst/>
              <a:ahLst/>
              <a:cxnLst/>
              <a:rect l="l" t="t" r="r" b="b"/>
              <a:pathLst>
                <a:path w="217592" h="124540" extrusionOk="0">
                  <a:moveTo>
                    <a:pt x="89368" y="0"/>
                  </a:moveTo>
                  <a:cubicBezTo>
                    <a:pt x="87519" y="0"/>
                    <a:pt x="85667" y="410"/>
                    <a:pt x="84258" y="1230"/>
                  </a:cubicBezTo>
                  <a:lnTo>
                    <a:pt x="16663" y="40628"/>
                  </a:lnTo>
                  <a:lnTo>
                    <a:pt x="2787" y="48720"/>
                  </a:lnTo>
                  <a:cubicBezTo>
                    <a:pt x="0" y="50347"/>
                    <a:pt x="0" y="52983"/>
                    <a:pt x="2799" y="54599"/>
                  </a:cubicBezTo>
                  <a:lnTo>
                    <a:pt x="117408" y="120757"/>
                  </a:lnTo>
                  <a:lnTo>
                    <a:pt x="121845" y="123322"/>
                  </a:lnTo>
                  <a:cubicBezTo>
                    <a:pt x="123252" y="124129"/>
                    <a:pt x="125089" y="124539"/>
                    <a:pt x="126917" y="124539"/>
                  </a:cubicBezTo>
                  <a:cubicBezTo>
                    <a:pt x="126921" y="124539"/>
                    <a:pt x="126924" y="124539"/>
                    <a:pt x="126928" y="124539"/>
                  </a:cubicBezTo>
                  <a:cubicBezTo>
                    <a:pt x="128818" y="124539"/>
                    <a:pt x="130505" y="124134"/>
                    <a:pt x="131987" y="123310"/>
                  </a:cubicBezTo>
                  <a:lnTo>
                    <a:pt x="136426" y="120746"/>
                  </a:lnTo>
                  <a:lnTo>
                    <a:pt x="136437" y="120746"/>
                  </a:lnTo>
                  <a:lnTo>
                    <a:pt x="215578" y="75047"/>
                  </a:lnTo>
                  <a:cubicBezTo>
                    <a:pt x="215683" y="74976"/>
                    <a:pt x="215800" y="74895"/>
                    <a:pt x="215906" y="74813"/>
                  </a:cubicBezTo>
                  <a:cubicBezTo>
                    <a:pt x="216023" y="74731"/>
                    <a:pt x="216128" y="74626"/>
                    <a:pt x="216245" y="74520"/>
                  </a:cubicBezTo>
                  <a:lnTo>
                    <a:pt x="216444" y="74321"/>
                  </a:lnTo>
                  <a:cubicBezTo>
                    <a:pt x="216536" y="74216"/>
                    <a:pt x="216623" y="74107"/>
                    <a:pt x="216702" y="73993"/>
                  </a:cubicBezTo>
                  <a:cubicBezTo>
                    <a:pt x="216819" y="73853"/>
                    <a:pt x="216912" y="73701"/>
                    <a:pt x="217006" y="73536"/>
                  </a:cubicBezTo>
                  <a:cubicBezTo>
                    <a:pt x="217098" y="73378"/>
                    <a:pt x="217180" y="73213"/>
                    <a:pt x="217253" y="73044"/>
                  </a:cubicBezTo>
                  <a:cubicBezTo>
                    <a:pt x="217330" y="72882"/>
                    <a:pt x="217392" y="72715"/>
                    <a:pt x="217439" y="72541"/>
                  </a:cubicBezTo>
                  <a:cubicBezTo>
                    <a:pt x="217484" y="72395"/>
                    <a:pt x="217518" y="72246"/>
                    <a:pt x="217544" y="72096"/>
                  </a:cubicBezTo>
                  <a:cubicBezTo>
                    <a:pt x="217561" y="72060"/>
                    <a:pt x="217564" y="72018"/>
                    <a:pt x="217556" y="71979"/>
                  </a:cubicBezTo>
                  <a:cubicBezTo>
                    <a:pt x="217580" y="71920"/>
                    <a:pt x="217580" y="71862"/>
                    <a:pt x="217591" y="71803"/>
                  </a:cubicBezTo>
                  <a:lnTo>
                    <a:pt x="217580" y="71792"/>
                  </a:lnTo>
                  <a:lnTo>
                    <a:pt x="205073" y="64636"/>
                  </a:lnTo>
                  <a:lnTo>
                    <a:pt x="200306" y="61897"/>
                  </a:lnTo>
                  <a:lnTo>
                    <a:pt x="94400" y="1195"/>
                  </a:lnTo>
                  <a:cubicBezTo>
                    <a:pt x="93010" y="399"/>
                    <a:pt x="91190" y="0"/>
                    <a:pt x="89368" y="0"/>
                  </a:cubicBezTo>
                  <a:close/>
                </a:path>
              </a:pathLst>
            </a:custGeom>
            <a:solidFill>
              <a:srgbClr val="922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52"/>
            <p:cNvSpPr/>
            <p:nvPr/>
          </p:nvSpPr>
          <p:spPr>
            <a:xfrm>
              <a:off x="1120775" y="3119275"/>
              <a:ext cx="5266925" cy="2147700"/>
            </a:xfrm>
            <a:custGeom>
              <a:avLst/>
              <a:gdLst/>
              <a:ahLst/>
              <a:cxnLst/>
              <a:rect l="l" t="t" r="r" b="b"/>
              <a:pathLst>
                <a:path w="210677" h="85908" extrusionOk="0">
                  <a:moveTo>
                    <a:pt x="0" y="1"/>
                  </a:moveTo>
                  <a:lnTo>
                    <a:pt x="0" y="14140"/>
                  </a:lnTo>
                  <a:cubicBezTo>
                    <a:pt x="0" y="15186"/>
                    <a:pt x="557" y="16153"/>
                    <a:pt x="1464" y="16676"/>
                  </a:cubicBezTo>
                  <a:lnTo>
                    <a:pt x="120025" y="85123"/>
                  </a:lnTo>
                  <a:cubicBezTo>
                    <a:pt x="120931" y="85646"/>
                    <a:pt x="121942" y="85907"/>
                    <a:pt x="122953" y="85907"/>
                  </a:cubicBezTo>
                  <a:cubicBezTo>
                    <a:pt x="123964" y="85907"/>
                    <a:pt x="124974" y="85646"/>
                    <a:pt x="125880" y="85123"/>
                  </a:cubicBezTo>
                  <a:lnTo>
                    <a:pt x="210663" y="36173"/>
                  </a:lnTo>
                  <a:lnTo>
                    <a:pt x="210676" y="20547"/>
                  </a:lnTo>
                  <a:lnTo>
                    <a:pt x="122953" y="7118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8C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52"/>
            <p:cNvSpPr/>
            <p:nvPr/>
          </p:nvSpPr>
          <p:spPr>
            <a:xfrm>
              <a:off x="1120725" y="3119275"/>
              <a:ext cx="3073875" cy="2147700"/>
            </a:xfrm>
            <a:custGeom>
              <a:avLst/>
              <a:gdLst/>
              <a:ahLst/>
              <a:cxnLst/>
              <a:rect l="l" t="t" r="r" b="b"/>
              <a:pathLst>
                <a:path w="122955" h="85908" extrusionOk="0">
                  <a:moveTo>
                    <a:pt x="2" y="1"/>
                  </a:moveTo>
                  <a:lnTo>
                    <a:pt x="2" y="14140"/>
                  </a:lnTo>
                  <a:cubicBezTo>
                    <a:pt x="1" y="15186"/>
                    <a:pt x="559" y="16153"/>
                    <a:pt x="1466" y="16676"/>
                  </a:cubicBezTo>
                  <a:lnTo>
                    <a:pt x="120027" y="85123"/>
                  </a:lnTo>
                  <a:cubicBezTo>
                    <a:pt x="120917" y="85637"/>
                    <a:pt x="121926" y="85908"/>
                    <a:pt x="122955" y="85908"/>
                  </a:cubicBezTo>
                  <a:lnTo>
                    <a:pt x="122955" y="71186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52"/>
            <p:cNvSpPr/>
            <p:nvPr/>
          </p:nvSpPr>
          <p:spPr>
            <a:xfrm>
              <a:off x="6357875" y="3655225"/>
              <a:ext cx="59625" cy="418350"/>
            </a:xfrm>
            <a:custGeom>
              <a:avLst/>
              <a:gdLst/>
              <a:ahLst/>
              <a:cxnLst/>
              <a:rect l="l" t="t" r="r" b="b"/>
              <a:pathLst>
                <a:path w="2385" h="16734" extrusionOk="0">
                  <a:moveTo>
                    <a:pt x="1629" y="0"/>
                  </a:moveTo>
                  <a:cubicBezTo>
                    <a:pt x="1494" y="0"/>
                    <a:pt x="1347" y="42"/>
                    <a:pt x="1194" y="131"/>
                  </a:cubicBezTo>
                  <a:cubicBezTo>
                    <a:pt x="535" y="511"/>
                    <a:pt x="0" y="1604"/>
                    <a:pt x="0" y="2576"/>
                  </a:cubicBezTo>
                  <a:lnTo>
                    <a:pt x="0" y="15533"/>
                  </a:lnTo>
                  <a:cubicBezTo>
                    <a:pt x="0" y="16278"/>
                    <a:pt x="314" y="16734"/>
                    <a:pt x="756" y="16734"/>
                  </a:cubicBezTo>
                  <a:cubicBezTo>
                    <a:pt x="889" y="16734"/>
                    <a:pt x="1034" y="16692"/>
                    <a:pt x="1186" y="16604"/>
                  </a:cubicBezTo>
                  <a:cubicBezTo>
                    <a:pt x="1841" y="16226"/>
                    <a:pt x="2373" y="15133"/>
                    <a:pt x="2373" y="14164"/>
                  </a:cubicBezTo>
                  <a:lnTo>
                    <a:pt x="2384" y="1199"/>
                  </a:lnTo>
                  <a:cubicBezTo>
                    <a:pt x="2385" y="456"/>
                    <a:pt x="2072" y="0"/>
                    <a:pt x="1629" y="0"/>
                  </a:cubicBezTo>
                  <a:close/>
                </a:path>
              </a:pathLst>
            </a:custGeom>
            <a:solidFill>
              <a:srgbClr val="FFD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52"/>
            <p:cNvSpPr/>
            <p:nvPr/>
          </p:nvSpPr>
          <p:spPr>
            <a:xfrm>
              <a:off x="1039125" y="2965775"/>
              <a:ext cx="3155450" cy="1961500"/>
            </a:xfrm>
            <a:custGeom>
              <a:avLst/>
              <a:gdLst/>
              <a:ahLst/>
              <a:cxnLst/>
              <a:rect l="l" t="t" r="r" b="b"/>
              <a:pathLst>
                <a:path w="126218" h="78460" extrusionOk="0">
                  <a:moveTo>
                    <a:pt x="2" y="1"/>
                  </a:moveTo>
                  <a:cubicBezTo>
                    <a:pt x="2" y="1"/>
                    <a:pt x="0" y="3753"/>
                    <a:pt x="0" y="4463"/>
                  </a:cubicBezTo>
                  <a:cubicBezTo>
                    <a:pt x="0" y="5979"/>
                    <a:pt x="1135" y="7864"/>
                    <a:pt x="2535" y="8673"/>
                  </a:cubicBezTo>
                  <a:lnTo>
                    <a:pt x="54915" y="38903"/>
                  </a:lnTo>
                  <a:cubicBezTo>
                    <a:pt x="54915" y="38903"/>
                    <a:pt x="116697" y="74584"/>
                    <a:pt x="116721" y="74595"/>
                  </a:cubicBezTo>
                  <a:lnTo>
                    <a:pt x="116909" y="74701"/>
                  </a:lnTo>
                  <a:cubicBezTo>
                    <a:pt x="117237" y="74899"/>
                    <a:pt x="117903" y="75287"/>
                    <a:pt x="118794" y="75790"/>
                  </a:cubicBezTo>
                  <a:lnTo>
                    <a:pt x="119601" y="76258"/>
                  </a:lnTo>
                  <a:cubicBezTo>
                    <a:pt x="120176" y="76586"/>
                    <a:pt x="120796" y="76950"/>
                    <a:pt x="121451" y="77325"/>
                  </a:cubicBezTo>
                  <a:cubicBezTo>
                    <a:pt x="122755" y="78072"/>
                    <a:pt x="124443" y="78460"/>
                    <a:pt x="126136" y="78460"/>
                  </a:cubicBezTo>
                  <a:cubicBezTo>
                    <a:pt x="126163" y="78460"/>
                    <a:pt x="126190" y="78460"/>
                    <a:pt x="126217" y="78459"/>
                  </a:cubicBezTo>
                  <a:lnTo>
                    <a:pt x="126217" y="72862"/>
                  </a:lnTo>
                  <a:cubicBezTo>
                    <a:pt x="124380" y="72862"/>
                    <a:pt x="122552" y="72463"/>
                    <a:pt x="121136" y="71644"/>
                  </a:cubicBezTo>
                  <a:cubicBezTo>
                    <a:pt x="121136" y="71644"/>
                    <a:pt x="116708" y="69091"/>
                    <a:pt x="116697" y="69091"/>
                  </a:cubicBezTo>
                  <a:lnTo>
                    <a:pt x="59681" y="36163"/>
                  </a:lnTo>
                  <a:lnTo>
                    <a:pt x="2535" y="3182"/>
                  </a:lnTo>
                  <a:cubicBezTo>
                    <a:pt x="1791" y="2751"/>
                    <a:pt x="2" y="1754"/>
                    <a:pt x="2" y="1"/>
                  </a:cubicBezTo>
                  <a:close/>
                </a:path>
              </a:pathLst>
            </a:custGeom>
            <a:solidFill>
              <a:srgbClr val="E747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52"/>
            <p:cNvSpPr/>
            <p:nvPr/>
          </p:nvSpPr>
          <p:spPr>
            <a:xfrm>
              <a:off x="1021675" y="1674025"/>
              <a:ext cx="5523500" cy="3113350"/>
            </a:xfrm>
            <a:custGeom>
              <a:avLst/>
              <a:gdLst/>
              <a:ahLst/>
              <a:cxnLst/>
              <a:rect l="l" t="t" r="r" b="b"/>
              <a:pathLst>
                <a:path w="220940" h="124534" extrusionOk="0">
                  <a:moveTo>
                    <a:pt x="220779" y="73670"/>
                  </a:moveTo>
                  <a:lnTo>
                    <a:pt x="220940" y="73762"/>
                  </a:lnTo>
                  <a:cubicBezTo>
                    <a:pt x="220890" y="73726"/>
                    <a:pt x="220836" y="73695"/>
                    <a:pt x="220779" y="73670"/>
                  </a:cubicBezTo>
                  <a:close/>
                  <a:moveTo>
                    <a:pt x="89377" y="0"/>
                  </a:moveTo>
                  <a:cubicBezTo>
                    <a:pt x="87525" y="0"/>
                    <a:pt x="85670" y="413"/>
                    <a:pt x="84258" y="1234"/>
                  </a:cubicBezTo>
                  <a:lnTo>
                    <a:pt x="2787" y="48726"/>
                  </a:lnTo>
                  <a:cubicBezTo>
                    <a:pt x="0" y="50353"/>
                    <a:pt x="0" y="52975"/>
                    <a:pt x="2799" y="54603"/>
                  </a:cubicBezTo>
                  <a:lnTo>
                    <a:pt x="16663" y="62612"/>
                  </a:lnTo>
                  <a:lnTo>
                    <a:pt x="117408" y="120761"/>
                  </a:lnTo>
                  <a:lnTo>
                    <a:pt x="121845" y="123326"/>
                  </a:lnTo>
                  <a:cubicBezTo>
                    <a:pt x="123252" y="124133"/>
                    <a:pt x="125089" y="124532"/>
                    <a:pt x="126917" y="124532"/>
                  </a:cubicBezTo>
                  <a:cubicBezTo>
                    <a:pt x="126965" y="124533"/>
                    <a:pt x="127012" y="124533"/>
                    <a:pt x="127060" y="124533"/>
                  </a:cubicBezTo>
                  <a:cubicBezTo>
                    <a:pt x="128937" y="124533"/>
                    <a:pt x="130556" y="124078"/>
                    <a:pt x="131998" y="123314"/>
                  </a:cubicBezTo>
                  <a:lnTo>
                    <a:pt x="136426" y="120761"/>
                  </a:lnTo>
                  <a:lnTo>
                    <a:pt x="136437" y="120761"/>
                  </a:lnTo>
                  <a:lnTo>
                    <a:pt x="200308" y="83881"/>
                  </a:lnTo>
                  <a:lnTo>
                    <a:pt x="214324" y="75789"/>
                  </a:lnTo>
                  <a:lnTo>
                    <a:pt x="217287" y="74080"/>
                  </a:lnTo>
                  <a:cubicBezTo>
                    <a:pt x="217697" y="73857"/>
                    <a:pt x="218083" y="73681"/>
                    <a:pt x="218458" y="73564"/>
                  </a:cubicBezTo>
                  <a:cubicBezTo>
                    <a:pt x="218658" y="73505"/>
                    <a:pt x="218832" y="73458"/>
                    <a:pt x="219020" y="73436"/>
                  </a:cubicBezTo>
                  <a:cubicBezTo>
                    <a:pt x="219194" y="73404"/>
                    <a:pt x="219369" y="73388"/>
                    <a:pt x="219546" y="73388"/>
                  </a:cubicBezTo>
                  <a:cubicBezTo>
                    <a:pt x="219554" y="73388"/>
                    <a:pt x="219562" y="73388"/>
                    <a:pt x="219571" y="73388"/>
                  </a:cubicBezTo>
                  <a:cubicBezTo>
                    <a:pt x="219688" y="73390"/>
                    <a:pt x="219805" y="73398"/>
                    <a:pt x="219922" y="73412"/>
                  </a:cubicBezTo>
                  <a:cubicBezTo>
                    <a:pt x="220033" y="73421"/>
                    <a:pt x="220144" y="73445"/>
                    <a:pt x="220250" y="73482"/>
                  </a:cubicBezTo>
                  <a:cubicBezTo>
                    <a:pt x="220327" y="73493"/>
                    <a:pt x="220403" y="73516"/>
                    <a:pt x="220473" y="73551"/>
                  </a:cubicBezTo>
                  <a:cubicBezTo>
                    <a:pt x="220547" y="73564"/>
                    <a:pt x="220620" y="73591"/>
                    <a:pt x="220683" y="73633"/>
                  </a:cubicBezTo>
                  <a:cubicBezTo>
                    <a:pt x="220716" y="73644"/>
                    <a:pt x="220748" y="73656"/>
                    <a:pt x="220779" y="73670"/>
                  </a:cubicBezTo>
                  <a:lnTo>
                    <a:pt x="220779" y="73670"/>
                  </a:lnTo>
                  <a:lnTo>
                    <a:pt x="94400" y="1199"/>
                  </a:lnTo>
                  <a:cubicBezTo>
                    <a:pt x="93012" y="399"/>
                    <a:pt x="91197" y="0"/>
                    <a:pt x="89377" y="0"/>
                  </a:cubicBezTo>
                  <a:close/>
                </a:path>
              </a:pathLst>
            </a:custGeom>
            <a:solidFill>
              <a:srgbClr val="E747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52"/>
            <p:cNvSpPr/>
            <p:nvPr/>
          </p:nvSpPr>
          <p:spPr>
            <a:xfrm>
              <a:off x="4194575" y="3508725"/>
              <a:ext cx="2386100" cy="1967775"/>
            </a:xfrm>
            <a:custGeom>
              <a:avLst/>
              <a:gdLst/>
              <a:ahLst/>
              <a:cxnLst/>
              <a:rect l="l" t="t" r="r" b="b"/>
              <a:pathLst>
                <a:path w="95444" h="78711" extrusionOk="0">
                  <a:moveTo>
                    <a:pt x="92630" y="0"/>
                  </a:moveTo>
                  <a:cubicBezTo>
                    <a:pt x="92453" y="0"/>
                    <a:pt x="92278" y="16"/>
                    <a:pt x="92104" y="46"/>
                  </a:cubicBezTo>
                  <a:cubicBezTo>
                    <a:pt x="91917" y="70"/>
                    <a:pt x="91742" y="117"/>
                    <a:pt x="91542" y="176"/>
                  </a:cubicBezTo>
                  <a:cubicBezTo>
                    <a:pt x="91167" y="293"/>
                    <a:pt x="90781" y="469"/>
                    <a:pt x="90371" y="690"/>
                  </a:cubicBezTo>
                  <a:lnTo>
                    <a:pt x="87408" y="2401"/>
                  </a:lnTo>
                  <a:lnTo>
                    <a:pt x="73390" y="10493"/>
                  </a:lnTo>
                  <a:lnTo>
                    <a:pt x="9521" y="47373"/>
                  </a:lnTo>
                  <a:lnTo>
                    <a:pt x="9510" y="47373"/>
                  </a:lnTo>
                  <a:lnTo>
                    <a:pt x="5082" y="49926"/>
                  </a:lnTo>
                  <a:lnTo>
                    <a:pt x="5071" y="49938"/>
                  </a:lnTo>
                  <a:cubicBezTo>
                    <a:pt x="3667" y="50745"/>
                    <a:pt x="1840" y="51144"/>
                    <a:pt x="1" y="51144"/>
                  </a:cubicBezTo>
                  <a:lnTo>
                    <a:pt x="1" y="56743"/>
                  </a:lnTo>
                  <a:cubicBezTo>
                    <a:pt x="25" y="56743"/>
                    <a:pt x="49" y="56743"/>
                    <a:pt x="73" y="56743"/>
                  </a:cubicBezTo>
                  <a:cubicBezTo>
                    <a:pt x="1769" y="56743"/>
                    <a:pt x="3461" y="56356"/>
                    <a:pt x="4767" y="55607"/>
                  </a:cubicBezTo>
                  <a:cubicBezTo>
                    <a:pt x="5422" y="55232"/>
                    <a:pt x="6043" y="54869"/>
                    <a:pt x="6617" y="54540"/>
                  </a:cubicBezTo>
                  <a:lnTo>
                    <a:pt x="7426" y="54072"/>
                  </a:lnTo>
                  <a:cubicBezTo>
                    <a:pt x="8315" y="53569"/>
                    <a:pt x="8983" y="53182"/>
                    <a:pt x="9310" y="52983"/>
                  </a:cubicBezTo>
                  <a:lnTo>
                    <a:pt x="9497" y="52879"/>
                  </a:lnTo>
                  <a:cubicBezTo>
                    <a:pt x="9503" y="52871"/>
                    <a:pt x="9511" y="52868"/>
                    <a:pt x="9521" y="52866"/>
                  </a:cubicBezTo>
                  <a:lnTo>
                    <a:pt x="78158" y="13234"/>
                  </a:lnTo>
                  <a:lnTo>
                    <a:pt x="88662" y="7167"/>
                  </a:lnTo>
                  <a:cubicBezTo>
                    <a:pt x="88985" y="6980"/>
                    <a:pt x="89290" y="6892"/>
                    <a:pt x="89562" y="6892"/>
                  </a:cubicBezTo>
                  <a:cubicBezTo>
                    <a:pt x="90227" y="6892"/>
                    <a:pt x="90688" y="7423"/>
                    <a:pt x="90688" y="8338"/>
                  </a:cubicBezTo>
                  <a:lnTo>
                    <a:pt x="90688" y="20130"/>
                  </a:lnTo>
                  <a:cubicBezTo>
                    <a:pt x="90691" y="20216"/>
                    <a:pt x="90683" y="20303"/>
                    <a:pt x="90664" y="20387"/>
                  </a:cubicBezTo>
                  <a:cubicBezTo>
                    <a:pt x="90677" y="20447"/>
                    <a:pt x="90664" y="20504"/>
                    <a:pt x="90640" y="20575"/>
                  </a:cubicBezTo>
                  <a:cubicBezTo>
                    <a:pt x="90650" y="20613"/>
                    <a:pt x="90645" y="20654"/>
                    <a:pt x="90629" y="20692"/>
                  </a:cubicBezTo>
                  <a:cubicBezTo>
                    <a:pt x="90604" y="20842"/>
                    <a:pt x="90569" y="20991"/>
                    <a:pt x="90523" y="21137"/>
                  </a:cubicBezTo>
                  <a:cubicBezTo>
                    <a:pt x="90477" y="21309"/>
                    <a:pt x="90414" y="21478"/>
                    <a:pt x="90337" y="21640"/>
                  </a:cubicBezTo>
                  <a:cubicBezTo>
                    <a:pt x="90264" y="21808"/>
                    <a:pt x="90182" y="21972"/>
                    <a:pt x="90091" y="22132"/>
                  </a:cubicBezTo>
                  <a:cubicBezTo>
                    <a:pt x="89996" y="22297"/>
                    <a:pt x="89903" y="22449"/>
                    <a:pt x="89786" y="22589"/>
                  </a:cubicBezTo>
                  <a:cubicBezTo>
                    <a:pt x="89707" y="22703"/>
                    <a:pt x="89621" y="22812"/>
                    <a:pt x="89530" y="22917"/>
                  </a:cubicBezTo>
                  <a:lnTo>
                    <a:pt x="89330" y="23116"/>
                  </a:lnTo>
                  <a:cubicBezTo>
                    <a:pt x="89227" y="23225"/>
                    <a:pt x="89113" y="23324"/>
                    <a:pt x="88990" y="23409"/>
                  </a:cubicBezTo>
                  <a:cubicBezTo>
                    <a:pt x="88886" y="23490"/>
                    <a:pt x="88768" y="23572"/>
                    <a:pt x="88662" y="23643"/>
                  </a:cubicBezTo>
                  <a:lnTo>
                    <a:pt x="9522" y="69341"/>
                  </a:lnTo>
                  <a:lnTo>
                    <a:pt x="9522" y="69353"/>
                  </a:lnTo>
                  <a:lnTo>
                    <a:pt x="5071" y="71917"/>
                  </a:lnTo>
                  <a:cubicBezTo>
                    <a:pt x="3667" y="72725"/>
                    <a:pt x="1840" y="73135"/>
                    <a:pt x="1" y="73135"/>
                  </a:cubicBezTo>
                  <a:lnTo>
                    <a:pt x="1" y="78710"/>
                  </a:lnTo>
                  <a:cubicBezTo>
                    <a:pt x="25" y="78710"/>
                    <a:pt x="49" y="78710"/>
                    <a:pt x="73" y="78710"/>
                  </a:cubicBezTo>
                  <a:cubicBezTo>
                    <a:pt x="1769" y="78710"/>
                    <a:pt x="3461" y="78323"/>
                    <a:pt x="4767" y="77574"/>
                  </a:cubicBezTo>
                  <a:cubicBezTo>
                    <a:pt x="5422" y="77199"/>
                    <a:pt x="6043" y="76837"/>
                    <a:pt x="6617" y="76507"/>
                  </a:cubicBezTo>
                  <a:lnTo>
                    <a:pt x="7426" y="76039"/>
                  </a:lnTo>
                  <a:cubicBezTo>
                    <a:pt x="7799" y="75829"/>
                    <a:pt x="8139" y="75629"/>
                    <a:pt x="8432" y="75466"/>
                  </a:cubicBezTo>
                  <a:cubicBezTo>
                    <a:pt x="8584" y="75373"/>
                    <a:pt x="8714" y="75302"/>
                    <a:pt x="8831" y="75232"/>
                  </a:cubicBezTo>
                  <a:cubicBezTo>
                    <a:pt x="8959" y="75161"/>
                    <a:pt x="9052" y="75102"/>
                    <a:pt x="9147" y="75044"/>
                  </a:cubicBezTo>
                  <a:cubicBezTo>
                    <a:pt x="9263" y="74974"/>
                    <a:pt x="9358" y="74927"/>
                    <a:pt x="9427" y="74892"/>
                  </a:cubicBezTo>
                  <a:cubicBezTo>
                    <a:pt x="9487" y="74857"/>
                    <a:pt x="9521" y="74833"/>
                    <a:pt x="9521" y="74833"/>
                  </a:cubicBezTo>
                  <a:lnTo>
                    <a:pt x="90371" y="28152"/>
                  </a:lnTo>
                  <a:cubicBezTo>
                    <a:pt x="93171" y="26534"/>
                    <a:pt x="95443" y="22600"/>
                    <a:pt x="95443" y="19369"/>
                  </a:cubicBezTo>
                  <a:lnTo>
                    <a:pt x="95443" y="3619"/>
                  </a:lnTo>
                  <a:cubicBezTo>
                    <a:pt x="95443" y="2049"/>
                    <a:pt x="94903" y="937"/>
                    <a:pt x="94038" y="375"/>
                  </a:cubicBezTo>
                  <a:lnTo>
                    <a:pt x="94027" y="375"/>
                  </a:lnTo>
                  <a:lnTo>
                    <a:pt x="93862" y="282"/>
                  </a:lnTo>
                  <a:cubicBezTo>
                    <a:pt x="93827" y="269"/>
                    <a:pt x="93804" y="258"/>
                    <a:pt x="93769" y="245"/>
                  </a:cubicBezTo>
                  <a:cubicBezTo>
                    <a:pt x="93699" y="211"/>
                    <a:pt x="93628" y="176"/>
                    <a:pt x="93558" y="165"/>
                  </a:cubicBezTo>
                  <a:cubicBezTo>
                    <a:pt x="93489" y="128"/>
                    <a:pt x="93413" y="105"/>
                    <a:pt x="93335" y="94"/>
                  </a:cubicBezTo>
                  <a:cubicBezTo>
                    <a:pt x="93229" y="57"/>
                    <a:pt x="93119" y="33"/>
                    <a:pt x="93006" y="24"/>
                  </a:cubicBezTo>
                  <a:cubicBezTo>
                    <a:pt x="92889" y="10"/>
                    <a:pt x="92772" y="2"/>
                    <a:pt x="92655" y="0"/>
                  </a:cubicBezTo>
                  <a:cubicBezTo>
                    <a:pt x="92646" y="0"/>
                    <a:pt x="92638" y="0"/>
                    <a:pt x="92630" y="0"/>
                  </a:cubicBezTo>
                  <a:close/>
                </a:path>
              </a:pathLst>
            </a:custGeom>
            <a:solidFill>
              <a:srgbClr val="C23C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52"/>
            <p:cNvSpPr/>
            <p:nvPr/>
          </p:nvSpPr>
          <p:spPr>
            <a:xfrm>
              <a:off x="3297500" y="2949000"/>
              <a:ext cx="1085425" cy="626325"/>
            </a:xfrm>
            <a:custGeom>
              <a:avLst/>
              <a:gdLst/>
              <a:ahLst/>
              <a:cxnLst/>
              <a:rect l="l" t="t" r="r" b="b"/>
              <a:pathLst>
                <a:path w="43417" h="25053" extrusionOk="0">
                  <a:moveTo>
                    <a:pt x="21708" y="1"/>
                  </a:moveTo>
                  <a:cubicBezTo>
                    <a:pt x="15950" y="1"/>
                    <a:pt x="10429" y="1321"/>
                    <a:pt x="6357" y="3669"/>
                  </a:cubicBezTo>
                  <a:cubicBezTo>
                    <a:pt x="2287" y="6019"/>
                    <a:pt x="1" y="9204"/>
                    <a:pt x="1" y="12527"/>
                  </a:cubicBezTo>
                  <a:cubicBezTo>
                    <a:pt x="1" y="15849"/>
                    <a:pt x="2287" y="19036"/>
                    <a:pt x="6357" y="21384"/>
                  </a:cubicBezTo>
                  <a:cubicBezTo>
                    <a:pt x="10429" y="23734"/>
                    <a:pt x="15950" y="25052"/>
                    <a:pt x="21708" y="25052"/>
                  </a:cubicBezTo>
                  <a:cubicBezTo>
                    <a:pt x="27465" y="25052"/>
                    <a:pt x="32986" y="23734"/>
                    <a:pt x="37058" y="21384"/>
                  </a:cubicBezTo>
                  <a:cubicBezTo>
                    <a:pt x="41128" y="19036"/>
                    <a:pt x="43416" y="15849"/>
                    <a:pt x="43416" y="12527"/>
                  </a:cubicBezTo>
                  <a:cubicBezTo>
                    <a:pt x="43416" y="9204"/>
                    <a:pt x="41128" y="6019"/>
                    <a:pt x="37058" y="3669"/>
                  </a:cubicBezTo>
                  <a:cubicBezTo>
                    <a:pt x="32986" y="1321"/>
                    <a:pt x="27465" y="1"/>
                    <a:pt x="21708" y="1"/>
                  </a:cubicBezTo>
                  <a:close/>
                </a:path>
              </a:pathLst>
            </a:custGeom>
            <a:solidFill>
              <a:srgbClr val="C1C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52"/>
            <p:cNvSpPr/>
            <p:nvPr/>
          </p:nvSpPr>
          <p:spPr>
            <a:xfrm>
              <a:off x="3557575" y="728875"/>
              <a:ext cx="525975" cy="679950"/>
            </a:xfrm>
            <a:custGeom>
              <a:avLst/>
              <a:gdLst/>
              <a:ahLst/>
              <a:cxnLst/>
              <a:rect l="l" t="t" r="r" b="b"/>
              <a:pathLst>
                <a:path w="21039" h="27198" extrusionOk="0">
                  <a:moveTo>
                    <a:pt x="6715" y="0"/>
                  </a:moveTo>
                  <a:cubicBezTo>
                    <a:pt x="6389" y="0"/>
                    <a:pt x="5450" y="141"/>
                    <a:pt x="4594" y="1630"/>
                  </a:cubicBezTo>
                  <a:cubicBezTo>
                    <a:pt x="3537" y="3467"/>
                    <a:pt x="3925" y="8653"/>
                    <a:pt x="3272" y="11826"/>
                  </a:cubicBezTo>
                  <a:cubicBezTo>
                    <a:pt x="2618" y="14998"/>
                    <a:pt x="1102" y="16790"/>
                    <a:pt x="551" y="19361"/>
                  </a:cubicBezTo>
                  <a:cubicBezTo>
                    <a:pt x="1" y="21933"/>
                    <a:pt x="873" y="26253"/>
                    <a:pt x="7074" y="27034"/>
                  </a:cubicBezTo>
                  <a:cubicBezTo>
                    <a:pt x="7964" y="27146"/>
                    <a:pt x="8824" y="27198"/>
                    <a:pt x="9650" y="27198"/>
                  </a:cubicBezTo>
                  <a:cubicBezTo>
                    <a:pt x="14578" y="27198"/>
                    <a:pt x="18264" y="25368"/>
                    <a:pt x="19523" y="23678"/>
                  </a:cubicBezTo>
                  <a:cubicBezTo>
                    <a:pt x="20993" y="21705"/>
                    <a:pt x="21039" y="17503"/>
                    <a:pt x="19523" y="15240"/>
                  </a:cubicBezTo>
                  <a:cubicBezTo>
                    <a:pt x="18009" y="12976"/>
                    <a:pt x="16860" y="11139"/>
                    <a:pt x="16906" y="8199"/>
                  </a:cubicBezTo>
                  <a:lnTo>
                    <a:pt x="6834" y="8"/>
                  </a:lnTo>
                  <a:cubicBezTo>
                    <a:pt x="6834" y="8"/>
                    <a:pt x="6791" y="0"/>
                    <a:pt x="6715" y="0"/>
                  </a:cubicBezTo>
                  <a:close/>
                </a:path>
              </a:pathLst>
            </a:custGeom>
            <a:solidFill>
              <a:srgbClr val="FFD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52"/>
            <p:cNvSpPr/>
            <p:nvPr/>
          </p:nvSpPr>
          <p:spPr>
            <a:xfrm>
              <a:off x="3916350" y="313450"/>
              <a:ext cx="452650" cy="932950"/>
            </a:xfrm>
            <a:custGeom>
              <a:avLst/>
              <a:gdLst/>
              <a:ahLst/>
              <a:cxnLst/>
              <a:rect l="l" t="t" r="r" b="b"/>
              <a:pathLst>
                <a:path w="18106" h="37318" extrusionOk="0">
                  <a:moveTo>
                    <a:pt x="14072" y="1"/>
                  </a:moveTo>
                  <a:cubicBezTo>
                    <a:pt x="13778" y="1"/>
                    <a:pt x="13552" y="151"/>
                    <a:pt x="13635" y="454"/>
                  </a:cubicBezTo>
                  <a:cubicBezTo>
                    <a:pt x="13798" y="1057"/>
                    <a:pt x="14086" y="1473"/>
                    <a:pt x="14454" y="2613"/>
                  </a:cubicBezTo>
                  <a:cubicBezTo>
                    <a:pt x="14792" y="3649"/>
                    <a:pt x="14833" y="4475"/>
                    <a:pt x="14833" y="4475"/>
                  </a:cubicBezTo>
                  <a:cubicBezTo>
                    <a:pt x="14833" y="4475"/>
                    <a:pt x="14366" y="3260"/>
                    <a:pt x="13784" y="2317"/>
                  </a:cubicBezTo>
                  <a:cubicBezTo>
                    <a:pt x="13201" y="1373"/>
                    <a:pt x="12766" y="1104"/>
                    <a:pt x="12470" y="943"/>
                  </a:cubicBezTo>
                  <a:cubicBezTo>
                    <a:pt x="12406" y="908"/>
                    <a:pt x="12327" y="889"/>
                    <a:pt x="12247" y="889"/>
                  </a:cubicBezTo>
                  <a:cubicBezTo>
                    <a:pt x="11961" y="889"/>
                    <a:pt x="11653" y="1126"/>
                    <a:pt x="11886" y="1685"/>
                  </a:cubicBezTo>
                  <a:cubicBezTo>
                    <a:pt x="12157" y="2329"/>
                    <a:pt x="12772" y="3026"/>
                    <a:pt x="13097" y="4333"/>
                  </a:cubicBezTo>
                  <a:cubicBezTo>
                    <a:pt x="13317" y="5227"/>
                    <a:pt x="13362" y="5902"/>
                    <a:pt x="13221" y="5902"/>
                  </a:cubicBezTo>
                  <a:cubicBezTo>
                    <a:pt x="13213" y="5902"/>
                    <a:pt x="13203" y="5900"/>
                    <a:pt x="13193" y="5894"/>
                  </a:cubicBezTo>
                  <a:lnTo>
                    <a:pt x="12325" y="7499"/>
                  </a:lnTo>
                  <a:cubicBezTo>
                    <a:pt x="12959" y="8343"/>
                    <a:pt x="13344" y="8912"/>
                    <a:pt x="13700" y="9828"/>
                  </a:cubicBezTo>
                  <a:cubicBezTo>
                    <a:pt x="14056" y="10745"/>
                    <a:pt x="13625" y="13902"/>
                    <a:pt x="12578" y="16590"/>
                  </a:cubicBezTo>
                  <a:cubicBezTo>
                    <a:pt x="11668" y="18923"/>
                    <a:pt x="10769" y="20939"/>
                    <a:pt x="9633" y="22469"/>
                  </a:cubicBezTo>
                  <a:cubicBezTo>
                    <a:pt x="7183" y="25768"/>
                    <a:pt x="3556" y="29495"/>
                    <a:pt x="2074" y="30773"/>
                  </a:cubicBezTo>
                  <a:cubicBezTo>
                    <a:pt x="1560" y="31217"/>
                    <a:pt x="1300" y="31355"/>
                    <a:pt x="769" y="31355"/>
                  </a:cubicBezTo>
                  <a:cubicBezTo>
                    <a:pt x="684" y="31355"/>
                    <a:pt x="592" y="31351"/>
                    <a:pt x="491" y="31345"/>
                  </a:cubicBezTo>
                  <a:lnTo>
                    <a:pt x="491" y="31345"/>
                  </a:lnTo>
                  <a:cubicBezTo>
                    <a:pt x="1" y="32307"/>
                    <a:pt x="441" y="34133"/>
                    <a:pt x="746" y="34953"/>
                  </a:cubicBezTo>
                  <a:cubicBezTo>
                    <a:pt x="1071" y="35826"/>
                    <a:pt x="2533" y="37317"/>
                    <a:pt x="3451" y="37317"/>
                  </a:cubicBezTo>
                  <a:cubicBezTo>
                    <a:pt x="3790" y="37317"/>
                    <a:pt x="4055" y="37114"/>
                    <a:pt x="4161" y="36602"/>
                  </a:cubicBezTo>
                  <a:cubicBezTo>
                    <a:pt x="4254" y="36154"/>
                    <a:pt x="4283" y="35019"/>
                    <a:pt x="4694" y="34638"/>
                  </a:cubicBezTo>
                  <a:cubicBezTo>
                    <a:pt x="7066" y="32441"/>
                    <a:pt x="11100" y="28563"/>
                    <a:pt x="13461" y="24843"/>
                  </a:cubicBezTo>
                  <a:cubicBezTo>
                    <a:pt x="14606" y="23040"/>
                    <a:pt x="15290" y="21782"/>
                    <a:pt x="16308" y="18601"/>
                  </a:cubicBezTo>
                  <a:cubicBezTo>
                    <a:pt x="17236" y="15691"/>
                    <a:pt x="17455" y="13030"/>
                    <a:pt x="17482" y="9972"/>
                  </a:cubicBezTo>
                  <a:cubicBezTo>
                    <a:pt x="17490" y="9140"/>
                    <a:pt x="17702" y="8524"/>
                    <a:pt x="17903" y="6937"/>
                  </a:cubicBezTo>
                  <a:cubicBezTo>
                    <a:pt x="18105" y="5352"/>
                    <a:pt x="17955" y="3472"/>
                    <a:pt x="17428" y="2241"/>
                  </a:cubicBezTo>
                  <a:cubicBezTo>
                    <a:pt x="16903" y="1011"/>
                    <a:pt x="16518" y="650"/>
                    <a:pt x="16224" y="649"/>
                  </a:cubicBezTo>
                  <a:cubicBezTo>
                    <a:pt x="16222" y="649"/>
                    <a:pt x="16220" y="649"/>
                    <a:pt x="16218" y="649"/>
                  </a:cubicBezTo>
                  <a:cubicBezTo>
                    <a:pt x="15852" y="649"/>
                    <a:pt x="15731" y="978"/>
                    <a:pt x="15906" y="1563"/>
                  </a:cubicBezTo>
                  <a:cubicBezTo>
                    <a:pt x="16080" y="2152"/>
                    <a:pt x="16471" y="3100"/>
                    <a:pt x="16439" y="4423"/>
                  </a:cubicBezTo>
                  <a:cubicBezTo>
                    <a:pt x="16439" y="4423"/>
                    <a:pt x="16119" y="3116"/>
                    <a:pt x="15858" y="2350"/>
                  </a:cubicBezTo>
                  <a:cubicBezTo>
                    <a:pt x="15597" y="1584"/>
                    <a:pt x="15227" y="880"/>
                    <a:pt x="14904" y="421"/>
                  </a:cubicBezTo>
                  <a:cubicBezTo>
                    <a:pt x="14707" y="141"/>
                    <a:pt x="14357" y="1"/>
                    <a:pt x="14072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52"/>
            <p:cNvSpPr/>
            <p:nvPr/>
          </p:nvSpPr>
          <p:spPr>
            <a:xfrm>
              <a:off x="3887975" y="856075"/>
              <a:ext cx="390300" cy="349600"/>
            </a:xfrm>
            <a:custGeom>
              <a:avLst/>
              <a:gdLst/>
              <a:ahLst/>
              <a:cxnLst/>
              <a:rect l="l" t="t" r="r" b="b"/>
              <a:pathLst>
                <a:path w="15612" h="13984" extrusionOk="0">
                  <a:moveTo>
                    <a:pt x="9969" y="1"/>
                  </a:moveTo>
                  <a:cubicBezTo>
                    <a:pt x="8172" y="1"/>
                    <a:pt x="7470" y="2288"/>
                    <a:pt x="6616" y="3842"/>
                  </a:cubicBezTo>
                  <a:cubicBezTo>
                    <a:pt x="4478" y="7727"/>
                    <a:pt x="2232" y="8820"/>
                    <a:pt x="1245" y="9537"/>
                  </a:cubicBezTo>
                  <a:cubicBezTo>
                    <a:pt x="0" y="12916"/>
                    <a:pt x="5400" y="13983"/>
                    <a:pt x="5408" y="13983"/>
                  </a:cubicBezTo>
                  <a:cubicBezTo>
                    <a:pt x="5408" y="13983"/>
                    <a:pt x="5408" y="13983"/>
                    <a:pt x="5408" y="13983"/>
                  </a:cubicBezTo>
                  <a:cubicBezTo>
                    <a:pt x="10097" y="12357"/>
                    <a:pt x="15007" y="7344"/>
                    <a:pt x="15309" y="5623"/>
                  </a:cubicBezTo>
                  <a:cubicBezTo>
                    <a:pt x="15612" y="3903"/>
                    <a:pt x="15064" y="2386"/>
                    <a:pt x="15064" y="2386"/>
                  </a:cubicBezTo>
                  <a:cubicBezTo>
                    <a:pt x="14799" y="2426"/>
                    <a:pt x="14551" y="2445"/>
                    <a:pt x="14319" y="2445"/>
                  </a:cubicBezTo>
                  <a:cubicBezTo>
                    <a:pt x="11791" y="2445"/>
                    <a:pt x="11116" y="267"/>
                    <a:pt x="11116" y="267"/>
                  </a:cubicBezTo>
                  <a:cubicBezTo>
                    <a:pt x="10689" y="83"/>
                    <a:pt x="10309" y="1"/>
                    <a:pt x="9969" y="1"/>
                  </a:cubicBezTo>
                  <a:close/>
                </a:path>
              </a:pathLst>
            </a:custGeom>
            <a:solidFill>
              <a:srgbClr val="293A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52"/>
            <p:cNvSpPr/>
            <p:nvPr/>
          </p:nvSpPr>
          <p:spPr>
            <a:xfrm>
              <a:off x="3878250" y="3014175"/>
              <a:ext cx="313550" cy="218125"/>
            </a:xfrm>
            <a:custGeom>
              <a:avLst/>
              <a:gdLst/>
              <a:ahLst/>
              <a:cxnLst/>
              <a:rect l="l" t="t" r="r" b="b"/>
              <a:pathLst>
                <a:path w="12542" h="8725" extrusionOk="0">
                  <a:moveTo>
                    <a:pt x="645" y="0"/>
                  </a:moveTo>
                  <a:cubicBezTo>
                    <a:pt x="645" y="0"/>
                    <a:pt x="545" y="859"/>
                    <a:pt x="355" y="1564"/>
                  </a:cubicBezTo>
                  <a:cubicBezTo>
                    <a:pt x="164" y="2266"/>
                    <a:pt x="1" y="3429"/>
                    <a:pt x="129" y="3999"/>
                  </a:cubicBezTo>
                  <a:cubicBezTo>
                    <a:pt x="256" y="4570"/>
                    <a:pt x="1599" y="5380"/>
                    <a:pt x="2503" y="5499"/>
                  </a:cubicBezTo>
                  <a:cubicBezTo>
                    <a:pt x="3405" y="5618"/>
                    <a:pt x="4800" y="6578"/>
                    <a:pt x="5313" y="7229"/>
                  </a:cubicBezTo>
                  <a:cubicBezTo>
                    <a:pt x="5979" y="8076"/>
                    <a:pt x="7660" y="8724"/>
                    <a:pt x="8906" y="8724"/>
                  </a:cubicBezTo>
                  <a:cubicBezTo>
                    <a:pt x="9028" y="8724"/>
                    <a:pt x="9146" y="8718"/>
                    <a:pt x="9258" y="8705"/>
                  </a:cubicBezTo>
                  <a:cubicBezTo>
                    <a:pt x="10516" y="8560"/>
                    <a:pt x="11935" y="8262"/>
                    <a:pt x="12238" y="7754"/>
                  </a:cubicBezTo>
                  <a:cubicBezTo>
                    <a:pt x="12541" y="7245"/>
                    <a:pt x="12119" y="6675"/>
                    <a:pt x="9478" y="4793"/>
                  </a:cubicBezTo>
                  <a:cubicBezTo>
                    <a:pt x="6835" y="2913"/>
                    <a:pt x="5066" y="1773"/>
                    <a:pt x="4235" y="29"/>
                  </a:cubicBezTo>
                  <a:lnTo>
                    <a:pt x="645" y="0"/>
                  </a:ln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52"/>
            <p:cNvSpPr/>
            <p:nvPr/>
          </p:nvSpPr>
          <p:spPr>
            <a:xfrm>
              <a:off x="3649625" y="3137000"/>
              <a:ext cx="141500" cy="311525"/>
            </a:xfrm>
            <a:custGeom>
              <a:avLst/>
              <a:gdLst/>
              <a:ahLst/>
              <a:cxnLst/>
              <a:rect l="l" t="t" r="r" b="b"/>
              <a:pathLst>
                <a:path w="5660" h="12461" extrusionOk="0">
                  <a:moveTo>
                    <a:pt x="1044" y="1"/>
                  </a:moveTo>
                  <a:cubicBezTo>
                    <a:pt x="768" y="711"/>
                    <a:pt x="243" y="1112"/>
                    <a:pt x="390" y="2979"/>
                  </a:cubicBezTo>
                  <a:cubicBezTo>
                    <a:pt x="537" y="4848"/>
                    <a:pt x="371" y="5593"/>
                    <a:pt x="186" y="7120"/>
                  </a:cubicBezTo>
                  <a:cubicBezTo>
                    <a:pt x="1" y="8649"/>
                    <a:pt x="781" y="10744"/>
                    <a:pt x="1512" y="11717"/>
                  </a:cubicBezTo>
                  <a:cubicBezTo>
                    <a:pt x="1853" y="12173"/>
                    <a:pt x="2472" y="12461"/>
                    <a:pt x="3099" y="12461"/>
                  </a:cubicBezTo>
                  <a:cubicBezTo>
                    <a:pt x="3812" y="12461"/>
                    <a:pt x="4537" y="12087"/>
                    <a:pt x="4875" y="11163"/>
                  </a:cubicBezTo>
                  <a:cubicBezTo>
                    <a:pt x="5508" y="9429"/>
                    <a:pt x="5660" y="7965"/>
                    <a:pt x="5215" y="6220"/>
                  </a:cubicBezTo>
                  <a:cubicBezTo>
                    <a:pt x="4770" y="4476"/>
                    <a:pt x="5361" y="3143"/>
                    <a:pt x="5069" y="1974"/>
                  </a:cubicBezTo>
                  <a:cubicBezTo>
                    <a:pt x="4777" y="805"/>
                    <a:pt x="4364" y="2"/>
                    <a:pt x="4364" y="2"/>
                  </a:cubicBezTo>
                  <a:lnTo>
                    <a:pt x="1044" y="1"/>
                  </a:ln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52"/>
            <p:cNvSpPr/>
            <p:nvPr/>
          </p:nvSpPr>
          <p:spPr>
            <a:xfrm>
              <a:off x="3583850" y="1817525"/>
              <a:ext cx="513525" cy="1331525"/>
            </a:xfrm>
            <a:custGeom>
              <a:avLst/>
              <a:gdLst/>
              <a:ahLst/>
              <a:cxnLst/>
              <a:rect l="l" t="t" r="r" b="b"/>
              <a:pathLst>
                <a:path w="20541" h="53261" extrusionOk="0">
                  <a:moveTo>
                    <a:pt x="18923" y="1"/>
                  </a:moveTo>
                  <a:lnTo>
                    <a:pt x="1279" y="906"/>
                  </a:lnTo>
                  <a:cubicBezTo>
                    <a:pt x="0" y="6395"/>
                    <a:pt x="1692" y="15088"/>
                    <a:pt x="1966" y="19591"/>
                  </a:cubicBezTo>
                  <a:cubicBezTo>
                    <a:pt x="2238" y="24097"/>
                    <a:pt x="2640" y="29339"/>
                    <a:pt x="2640" y="29339"/>
                  </a:cubicBezTo>
                  <a:cubicBezTo>
                    <a:pt x="2640" y="29339"/>
                    <a:pt x="1263" y="34091"/>
                    <a:pt x="1330" y="37751"/>
                  </a:cubicBezTo>
                  <a:cubicBezTo>
                    <a:pt x="1401" y="41641"/>
                    <a:pt x="3675" y="52780"/>
                    <a:pt x="3675" y="52780"/>
                  </a:cubicBezTo>
                  <a:cubicBezTo>
                    <a:pt x="3675" y="52780"/>
                    <a:pt x="4321" y="53261"/>
                    <a:pt x="5304" y="53261"/>
                  </a:cubicBezTo>
                  <a:cubicBezTo>
                    <a:pt x="5796" y="53261"/>
                    <a:pt x="6372" y="53140"/>
                    <a:pt x="6993" y="52780"/>
                  </a:cubicBezTo>
                  <a:cubicBezTo>
                    <a:pt x="6993" y="52780"/>
                    <a:pt x="7571" y="43144"/>
                    <a:pt x="8099" y="38683"/>
                  </a:cubicBezTo>
                  <a:cubicBezTo>
                    <a:pt x="8651" y="34025"/>
                    <a:pt x="8837" y="30624"/>
                    <a:pt x="9316" y="27901"/>
                  </a:cubicBezTo>
                  <a:cubicBezTo>
                    <a:pt x="9916" y="24506"/>
                    <a:pt x="10924" y="8972"/>
                    <a:pt x="10924" y="8972"/>
                  </a:cubicBezTo>
                  <a:lnTo>
                    <a:pt x="11452" y="9125"/>
                  </a:lnTo>
                  <a:lnTo>
                    <a:pt x="13046" y="27011"/>
                  </a:lnTo>
                  <a:cubicBezTo>
                    <a:pt x="13046" y="27011"/>
                    <a:pt x="11859" y="29584"/>
                    <a:pt x="11859" y="31654"/>
                  </a:cubicBezTo>
                  <a:cubicBezTo>
                    <a:pt x="11859" y="34504"/>
                    <a:pt x="12421" y="47866"/>
                    <a:pt x="12421" y="47866"/>
                  </a:cubicBezTo>
                  <a:cubicBezTo>
                    <a:pt x="12421" y="47866"/>
                    <a:pt x="13147" y="48422"/>
                    <a:pt x="14225" y="48422"/>
                  </a:cubicBezTo>
                  <a:cubicBezTo>
                    <a:pt x="14751" y="48422"/>
                    <a:pt x="15361" y="48289"/>
                    <a:pt x="16011" y="47895"/>
                  </a:cubicBezTo>
                  <a:cubicBezTo>
                    <a:pt x="16011" y="47895"/>
                    <a:pt x="18877" y="29561"/>
                    <a:pt x="19281" y="27407"/>
                  </a:cubicBezTo>
                  <a:cubicBezTo>
                    <a:pt x="19654" y="25423"/>
                    <a:pt x="20540" y="4799"/>
                    <a:pt x="18923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52"/>
            <p:cNvSpPr/>
            <p:nvPr/>
          </p:nvSpPr>
          <p:spPr>
            <a:xfrm>
              <a:off x="3677375" y="986450"/>
              <a:ext cx="318250" cy="334425"/>
            </a:xfrm>
            <a:custGeom>
              <a:avLst/>
              <a:gdLst/>
              <a:ahLst/>
              <a:cxnLst/>
              <a:rect l="l" t="t" r="r" b="b"/>
              <a:pathLst>
                <a:path w="12730" h="13377" extrusionOk="0">
                  <a:moveTo>
                    <a:pt x="2923" y="0"/>
                  </a:moveTo>
                  <a:cubicBezTo>
                    <a:pt x="2923" y="0"/>
                    <a:pt x="3209" y="5164"/>
                    <a:pt x="3114" y="5540"/>
                  </a:cubicBezTo>
                  <a:cubicBezTo>
                    <a:pt x="3019" y="5917"/>
                    <a:pt x="1086" y="6281"/>
                    <a:pt x="543" y="6730"/>
                  </a:cubicBezTo>
                  <a:cubicBezTo>
                    <a:pt x="0" y="7178"/>
                    <a:pt x="3333" y="12424"/>
                    <a:pt x="5034" y="13204"/>
                  </a:cubicBezTo>
                  <a:cubicBezTo>
                    <a:pt x="5290" y="13321"/>
                    <a:pt x="5628" y="13376"/>
                    <a:pt x="6017" y="13376"/>
                  </a:cubicBezTo>
                  <a:cubicBezTo>
                    <a:pt x="8213" y="13376"/>
                    <a:pt x="12067" y="11625"/>
                    <a:pt x="12384" y="9398"/>
                  </a:cubicBezTo>
                  <a:cubicBezTo>
                    <a:pt x="12729" y="6985"/>
                    <a:pt x="10889" y="5104"/>
                    <a:pt x="10180" y="4445"/>
                  </a:cubicBezTo>
                  <a:cubicBezTo>
                    <a:pt x="9999" y="4407"/>
                    <a:pt x="9775" y="4396"/>
                    <a:pt x="9556" y="4396"/>
                  </a:cubicBezTo>
                  <a:cubicBezTo>
                    <a:pt x="9294" y="4396"/>
                    <a:pt x="9039" y="4411"/>
                    <a:pt x="8870" y="4411"/>
                  </a:cubicBezTo>
                  <a:cubicBezTo>
                    <a:pt x="8810" y="4411"/>
                    <a:pt x="8761" y="4409"/>
                    <a:pt x="8726" y="4404"/>
                  </a:cubicBezTo>
                  <a:lnTo>
                    <a:pt x="8579" y="1902"/>
                  </a:lnTo>
                  <a:cubicBezTo>
                    <a:pt x="6273" y="1160"/>
                    <a:pt x="2923" y="0"/>
                    <a:pt x="2923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52"/>
            <p:cNvSpPr/>
            <p:nvPr/>
          </p:nvSpPr>
          <p:spPr>
            <a:xfrm>
              <a:off x="3627325" y="1096075"/>
              <a:ext cx="511225" cy="488325"/>
            </a:xfrm>
            <a:custGeom>
              <a:avLst/>
              <a:gdLst/>
              <a:ahLst/>
              <a:cxnLst/>
              <a:rect l="l" t="t" r="r" b="b"/>
              <a:pathLst>
                <a:path w="20449" h="19533" extrusionOk="0">
                  <a:moveTo>
                    <a:pt x="11750" y="1"/>
                  </a:moveTo>
                  <a:cubicBezTo>
                    <a:pt x="11511" y="1"/>
                    <a:pt x="11277" y="9"/>
                    <a:pt x="11106" y="21"/>
                  </a:cubicBezTo>
                  <a:cubicBezTo>
                    <a:pt x="11106" y="21"/>
                    <a:pt x="12551" y="1306"/>
                    <a:pt x="13266" y="2942"/>
                  </a:cubicBezTo>
                  <a:cubicBezTo>
                    <a:pt x="13923" y="4444"/>
                    <a:pt x="13424" y="6012"/>
                    <a:pt x="12161" y="6569"/>
                  </a:cubicBezTo>
                  <a:cubicBezTo>
                    <a:pt x="11582" y="6825"/>
                    <a:pt x="11052" y="6951"/>
                    <a:pt x="10549" y="6951"/>
                  </a:cubicBezTo>
                  <a:cubicBezTo>
                    <a:pt x="9458" y="6951"/>
                    <a:pt x="8494" y="6358"/>
                    <a:pt x="7432" y="5213"/>
                  </a:cubicBezTo>
                  <a:cubicBezTo>
                    <a:pt x="6378" y="4073"/>
                    <a:pt x="5876" y="2600"/>
                    <a:pt x="4197" y="1654"/>
                  </a:cubicBezTo>
                  <a:cubicBezTo>
                    <a:pt x="2748" y="1872"/>
                    <a:pt x="1088" y="2643"/>
                    <a:pt x="857" y="3436"/>
                  </a:cubicBezTo>
                  <a:cubicBezTo>
                    <a:pt x="588" y="4360"/>
                    <a:pt x="0" y="8726"/>
                    <a:pt x="1246" y="12050"/>
                  </a:cubicBezTo>
                  <a:cubicBezTo>
                    <a:pt x="2490" y="15375"/>
                    <a:pt x="3952" y="17628"/>
                    <a:pt x="4669" y="19062"/>
                  </a:cubicBezTo>
                  <a:cubicBezTo>
                    <a:pt x="4669" y="19062"/>
                    <a:pt x="6173" y="19532"/>
                    <a:pt x="8334" y="19532"/>
                  </a:cubicBezTo>
                  <a:cubicBezTo>
                    <a:pt x="10300" y="19532"/>
                    <a:pt x="12810" y="19143"/>
                    <a:pt x="15225" y="17655"/>
                  </a:cubicBezTo>
                  <a:cubicBezTo>
                    <a:pt x="15225" y="17655"/>
                    <a:pt x="15739" y="14954"/>
                    <a:pt x="15769" y="13050"/>
                  </a:cubicBezTo>
                  <a:cubicBezTo>
                    <a:pt x="20449" y="8992"/>
                    <a:pt x="16473" y="3958"/>
                    <a:pt x="12530" y="43"/>
                  </a:cubicBezTo>
                  <a:cubicBezTo>
                    <a:pt x="12321" y="12"/>
                    <a:pt x="12031" y="1"/>
                    <a:pt x="11750" y="1"/>
                  </a:cubicBezTo>
                  <a:close/>
                </a:path>
              </a:pathLst>
            </a:custGeom>
            <a:solidFill>
              <a:srgbClr val="F5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52"/>
            <p:cNvSpPr/>
            <p:nvPr/>
          </p:nvSpPr>
          <p:spPr>
            <a:xfrm>
              <a:off x="3397150" y="1094450"/>
              <a:ext cx="731425" cy="1960000"/>
            </a:xfrm>
            <a:custGeom>
              <a:avLst/>
              <a:gdLst/>
              <a:ahLst/>
              <a:cxnLst/>
              <a:rect l="l" t="t" r="r" b="b"/>
              <a:pathLst>
                <a:path w="29257" h="78400" extrusionOk="0">
                  <a:moveTo>
                    <a:pt x="20795" y="1"/>
                  </a:moveTo>
                  <a:cubicBezTo>
                    <a:pt x="20291" y="1"/>
                    <a:pt x="19933" y="84"/>
                    <a:pt x="19933" y="84"/>
                  </a:cubicBezTo>
                  <a:cubicBezTo>
                    <a:pt x="20647" y="1464"/>
                    <a:pt x="19906" y="2844"/>
                    <a:pt x="19906" y="2844"/>
                  </a:cubicBezTo>
                  <a:cubicBezTo>
                    <a:pt x="19906" y="2844"/>
                    <a:pt x="20351" y="5919"/>
                    <a:pt x="20351" y="6077"/>
                  </a:cubicBezTo>
                  <a:cubicBezTo>
                    <a:pt x="20351" y="6081"/>
                    <a:pt x="20350" y="6083"/>
                    <a:pt x="20347" y="6083"/>
                  </a:cubicBezTo>
                  <a:cubicBezTo>
                    <a:pt x="20249" y="6083"/>
                    <a:pt x="18392" y="3284"/>
                    <a:pt x="18392" y="3284"/>
                  </a:cubicBezTo>
                  <a:cubicBezTo>
                    <a:pt x="18360" y="3285"/>
                    <a:pt x="18329" y="3285"/>
                    <a:pt x="18297" y="3285"/>
                  </a:cubicBezTo>
                  <a:cubicBezTo>
                    <a:pt x="16128" y="3285"/>
                    <a:pt x="14323" y="1220"/>
                    <a:pt x="14323" y="1220"/>
                  </a:cubicBezTo>
                  <a:cubicBezTo>
                    <a:pt x="14323" y="1220"/>
                    <a:pt x="11193" y="1779"/>
                    <a:pt x="9689" y="3159"/>
                  </a:cubicBezTo>
                  <a:cubicBezTo>
                    <a:pt x="8184" y="4539"/>
                    <a:pt x="8810" y="7800"/>
                    <a:pt x="9274" y="9995"/>
                  </a:cubicBezTo>
                  <a:cubicBezTo>
                    <a:pt x="9738" y="12190"/>
                    <a:pt x="12192" y="16624"/>
                    <a:pt x="12823" y="18360"/>
                  </a:cubicBezTo>
                  <a:cubicBezTo>
                    <a:pt x="13456" y="20094"/>
                    <a:pt x="12637" y="20784"/>
                    <a:pt x="11693" y="22036"/>
                  </a:cubicBezTo>
                  <a:cubicBezTo>
                    <a:pt x="10750" y="23287"/>
                    <a:pt x="6364" y="28562"/>
                    <a:pt x="5109" y="35635"/>
                  </a:cubicBezTo>
                  <a:cubicBezTo>
                    <a:pt x="3854" y="42710"/>
                    <a:pt x="1330" y="69671"/>
                    <a:pt x="656" y="73031"/>
                  </a:cubicBezTo>
                  <a:cubicBezTo>
                    <a:pt x="1" y="76296"/>
                    <a:pt x="5827" y="78399"/>
                    <a:pt x="10128" y="78399"/>
                  </a:cubicBezTo>
                  <a:cubicBezTo>
                    <a:pt x="10253" y="78399"/>
                    <a:pt x="10377" y="78397"/>
                    <a:pt x="10499" y="78394"/>
                  </a:cubicBezTo>
                  <a:cubicBezTo>
                    <a:pt x="14827" y="78267"/>
                    <a:pt x="25783" y="73903"/>
                    <a:pt x="28442" y="68326"/>
                  </a:cubicBezTo>
                  <a:cubicBezTo>
                    <a:pt x="28379" y="64375"/>
                    <a:pt x="29257" y="38784"/>
                    <a:pt x="28442" y="32826"/>
                  </a:cubicBezTo>
                  <a:cubicBezTo>
                    <a:pt x="27627" y="26867"/>
                    <a:pt x="25619" y="13131"/>
                    <a:pt x="25619" y="13131"/>
                  </a:cubicBezTo>
                  <a:cubicBezTo>
                    <a:pt x="25619" y="13131"/>
                    <a:pt x="26747" y="11878"/>
                    <a:pt x="27094" y="10397"/>
                  </a:cubicBezTo>
                  <a:cubicBezTo>
                    <a:pt x="27552" y="8446"/>
                    <a:pt x="26983" y="6140"/>
                    <a:pt x="25682" y="4099"/>
                  </a:cubicBezTo>
                  <a:cubicBezTo>
                    <a:pt x="24381" y="2059"/>
                    <a:pt x="21737" y="108"/>
                    <a:pt x="21737" y="108"/>
                  </a:cubicBezTo>
                  <a:cubicBezTo>
                    <a:pt x="21402" y="27"/>
                    <a:pt x="21076" y="1"/>
                    <a:pt x="20795" y="1"/>
                  </a:cubicBezTo>
                  <a:close/>
                </a:path>
              </a:pathLst>
            </a:custGeom>
            <a:solidFill>
              <a:srgbClr val="3445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52"/>
            <p:cNvSpPr/>
            <p:nvPr/>
          </p:nvSpPr>
          <p:spPr>
            <a:xfrm>
              <a:off x="3750425" y="986450"/>
              <a:ext cx="144400" cy="123450"/>
            </a:xfrm>
            <a:custGeom>
              <a:avLst/>
              <a:gdLst/>
              <a:ahLst/>
              <a:cxnLst/>
              <a:rect l="l" t="t" r="r" b="b"/>
              <a:pathLst>
                <a:path w="5776" h="4938" extrusionOk="0">
                  <a:moveTo>
                    <a:pt x="1" y="0"/>
                  </a:moveTo>
                  <a:cubicBezTo>
                    <a:pt x="1" y="0"/>
                    <a:pt x="45" y="934"/>
                    <a:pt x="75" y="1621"/>
                  </a:cubicBezTo>
                  <a:cubicBezTo>
                    <a:pt x="75" y="1621"/>
                    <a:pt x="240" y="3385"/>
                    <a:pt x="3153" y="4762"/>
                  </a:cubicBezTo>
                  <a:cubicBezTo>
                    <a:pt x="3348" y="4854"/>
                    <a:pt x="3747" y="4938"/>
                    <a:pt x="4177" y="4938"/>
                  </a:cubicBezTo>
                  <a:cubicBezTo>
                    <a:pt x="4883" y="4938"/>
                    <a:pt x="5673" y="4712"/>
                    <a:pt x="5775" y="3928"/>
                  </a:cubicBezTo>
                  <a:lnTo>
                    <a:pt x="5657" y="1902"/>
                  </a:lnTo>
                  <a:lnTo>
                    <a:pt x="4014" y="136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52"/>
            <p:cNvSpPr/>
            <p:nvPr/>
          </p:nvSpPr>
          <p:spPr>
            <a:xfrm>
              <a:off x="3673400" y="686075"/>
              <a:ext cx="336625" cy="395075"/>
            </a:xfrm>
            <a:custGeom>
              <a:avLst/>
              <a:gdLst/>
              <a:ahLst/>
              <a:cxnLst/>
              <a:rect l="l" t="t" r="r" b="b"/>
              <a:pathLst>
                <a:path w="13465" h="15803" extrusionOk="0">
                  <a:moveTo>
                    <a:pt x="6785" y="1"/>
                  </a:moveTo>
                  <a:cubicBezTo>
                    <a:pt x="6666" y="1"/>
                    <a:pt x="6546" y="4"/>
                    <a:pt x="6424" y="11"/>
                  </a:cubicBezTo>
                  <a:cubicBezTo>
                    <a:pt x="2786" y="213"/>
                    <a:pt x="1" y="3326"/>
                    <a:pt x="204" y="6964"/>
                  </a:cubicBezTo>
                  <a:cubicBezTo>
                    <a:pt x="322" y="9091"/>
                    <a:pt x="1449" y="10898"/>
                    <a:pt x="3080" y="12015"/>
                  </a:cubicBezTo>
                  <a:cubicBezTo>
                    <a:pt x="3080" y="12015"/>
                    <a:pt x="3387" y="13213"/>
                    <a:pt x="3603" y="13465"/>
                  </a:cubicBezTo>
                  <a:cubicBezTo>
                    <a:pt x="4813" y="14879"/>
                    <a:pt x="8025" y="15786"/>
                    <a:pt x="9087" y="15802"/>
                  </a:cubicBezTo>
                  <a:cubicBezTo>
                    <a:pt x="9095" y="15802"/>
                    <a:pt x="9102" y="15802"/>
                    <a:pt x="9110" y="15802"/>
                  </a:cubicBezTo>
                  <a:cubicBezTo>
                    <a:pt x="10018" y="15802"/>
                    <a:pt x="10807" y="14948"/>
                    <a:pt x="11663" y="13538"/>
                  </a:cubicBezTo>
                  <a:cubicBezTo>
                    <a:pt x="13464" y="10577"/>
                    <a:pt x="13021" y="7289"/>
                    <a:pt x="12741" y="5649"/>
                  </a:cubicBezTo>
                  <a:cubicBezTo>
                    <a:pt x="12250" y="2452"/>
                    <a:pt x="10011" y="1"/>
                    <a:pt x="6785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52"/>
            <p:cNvSpPr/>
            <p:nvPr/>
          </p:nvSpPr>
          <p:spPr>
            <a:xfrm>
              <a:off x="3852550" y="749975"/>
              <a:ext cx="172025" cy="112800"/>
            </a:xfrm>
            <a:custGeom>
              <a:avLst/>
              <a:gdLst/>
              <a:ahLst/>
              <a:cxnLst/>
              <a:rect l="l" t="t" r="r" b="b"/>
              <a:pathLst>
                <a:path w="6881" h="4512" extrusionOk="0">
                  <a:moveTo>
                    <a:pt x="3662" y="1"/>
                  </a:moveTo>
                  <a:cubicBezTo>
                    <a:pt x="1981" y="1"/>
                    <a:pt x="0" y="830"/>
                    <a:pt x="0" y="830"/>
                  </a:cubicBezTo>
                  <a:cubicBezTo>
                    <a:pt x="0" y="830"/>
                    <a:pt x="696" y="3001"/>
                    <a:pt x="3070" y="3941"/>
                  </a:cubicBezTo>
                  <a:cubicBezTo>
                    <a:pt x="4214" y="4394"/>
                    <a:pt x="4965" y="4512"/>
                    <a:pt x="5436" y="4512"/>
                  </a:cubicBezTo>
                  <a:cubicBezTo>
                    <a:pt x="5942" y="4512"/>
                    <a:pt x="6126" y="4376"/>
                    <a:pt x="6126" y="4376"/>
                  </a:cubicBezTo>
                  <a:cubicBezTo>
                    <a:pt x="6126" y="4376"/>
                    <a:pt x="6881" y="1675"/>
                    <a:pt x="5336" y="460"/>
                  </a:cubicBezTo>
                  <a:cubicBezTo>
                    <a:pt x="4908" y="123"/>
                    <a:pt x="4307" y="1"/>
                    <a:pt x="3662" y="1"/>
                  </a:cubicBezTo>
                  <a:close/>
                </a:path>
              </a:pathLst>
            </a:custGeom>
            <a:solidFill>
              <a:srgbClr val="FFD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52"/>
            <p:cNvSpPr/>
            <p:nvPr/>
          </p:nvSpPr>
          <p:spPr>
            <a:xfrm>
              <a:off x="3663450" y="684400"/>
              <a:ext cx="322525" cy="302075"/>
            </a:xfrm>
            <a:custGeom>
              <a:avLst/>
              <a:gdLst/>
              <a:ahLst/>
              <a:cxnLst/>
              <a:rect l="l" t="t" r="r" b="b"/>
              <a:pathLst>
                <a:path w="12901" h="12083" extrusionOk="0">
                  <a:moveTo>
                    <a:pt x="7154" y="1"/>
                  </a:moveTo>
                  <a:cubicBezTo>
                    <a:pt x="6690" y="1"/>
                    <a:pt x="6223" y="47"/>
                    <a:pt x="5759" y="136"/>
                  </a:cubicBezTo>
                  <a:cubicBezTo>
                    <a:pt x="3361" y="599"/>
                    <a:pt x="1518" y="2384"/>
                    <a:pt x="861" y="4735"/>
                  </a:cubicBezTo>
                  <a:cubicBezTo>
                    <a:pt x="0" y="7821"/>
                    <a:pt x="1291" y="10579"/>
                    <a:pt x="3480" y="12082"/>
                  </a:cubicBezTo>
                  <a:cubicBezTo>
                    <a:pt x="3407" y="11858"/>
                    <a:pt x="1676" y="9281"/>
                    <a:pt x="3451" y="8712"/>
                  </a:cubicBezTo>
                  <a:lnTo>
                    <a:pt x="3451" y="8712"/>
                  </a:lnTo>
                  <a:cubicBezTo>
                    <a:pt x="3480" y="8959"/>
                    <a:pt x="3518" y="9875"/>
                    <a:pt x="3610" y="10454"/>
                  </a:cubicBezTo>
                  <a:cubicBezTo>
                    <a:pt x="3610" y="10454"/>
                    <a:pt x="3619" y="10455"/>
                    <a:pt x="3636" y="10455"/>
                  </a:cubicBezTo>
                  <a:cubicBezTo>
                    <a:pt x="3781" y="10455"/>
                    <a:pt x="4477" y="10404"/>
                    <a:pt x="4453" y="9428"/>
                  </a:cubicBezTo>
                  <a:cubicBezTo>
                    <a:pt x="4445" y="9136"/>
                    <a:pt x="4393" y="8639"/>
                    <a:pt x="4398" y="8397"/>
                  </a:cubicBezTo>
                  <a:cubicBezTo>
                    <a:pt x="4414" y="7604"/>
                    <a:pt x="4382" y="7069"/>
                    <a:pt x="4838" y="6392"/>
                  </a:cubicBezTo>
                  <a:cubicBezTo>
                    <a:pt x="5037" y="6096"/>
                    <a:pt x="5124" y="5770"/>
                    <a:pt x="5244" y="5392"/>
                  </a:cubicBezTo>
                  <a:cubicBezTo>
                    <a:pt x="5539" y="4468"/>
                    <a:pt x="6211" y="3668"/>
                    <a:pt x="7132" y="3363"/>
                  </a:cubicBezTo>
                  <a:cubicBezTo>
                    <a:pt x="7380" y="3281"/>
                    <a:pt x="7653" y="3228"/>
                    <a:pt x="7948" y="3228"/>
                  </a:cubicBezTo>
                  <a:cubicBezTo>
                    <a:pt x="8691" y="3228"/>
                    <a:pt x="9568" y="3563"/>
                    <a:pt x="10498" y="4610"/>
                  </a:cubicBezTo>
                  <a:cubicBezTo>
                    <a:pt x="11192" y="3506"/>
                    <a:pt x="11699" y="3177"/>
                    <a:pt x="12088" y="3177"/>
                  </a:cubicBezTo>
                  <a:cubicBezTo>
                    <a:pt x="12438" y="3177"/>
                    <a:pt x="12692" y="3444"/>
                    <a:pt x="12900" y="3653"/>
                  </a:cubicBezTo>
                  <a:cubicBezTo>
                    <a:pt x="11690" y="1149"/>
                    <a:pt x="9475" y="1"/>
                    <a:pt x="7154" y="1"/>
                  </a:cubicBezTo>
                  <a:close/>
                </a:path>
              </a:pathLst>
            </a:custGeom>
            <a:solidFill>
              <a:srgbClr val="FFD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52"/>
            <p:cNvSpPr/>
            <p:nvPr/>
          </p:nvSpPr>
          <p:spPr>
            <a:xfrm>
              <a:off x="3665575" y="888500"/>
              <a:ext cx="84875" cy="107025"/>
            </a:xfrm>
            <a:custGeom>
              <a:avLst/>
              <a:gdLst/>
              <a:ahLst/>
              <a:cxnLst/>
              <a:rect l="l" t="t" r="r" b="b"/>
              <a:pathLst>
                <a:path w="3395" h="4281" extrusionOk="0">
                  <a:moveTo>
                    <a:pt x="2094" y="1"/>
                  </a:moveTo>
                  <a:cubicBezTo>
                    <a:pt x="1663" y="1"/>
                    <a:pt x="1231" y="167"/>
                    <a:pt x="956" y="597"/>
                  </a:cubicBezTo>
                  <a:cubicBezTo>
                    <a:pt x="1" y="2089"/>
                    <a:pt x="1356" y="4280"/>
                    <a:pt x="2545" y="4280"/>
                  </a:cubicBezTo>
                  <a:cubicBezTo>
                    <a:pt x="2561" y="4280"/>
                    <a:pt x="2577" y="4280"/>
                    <a:pt x="2593" y="4279"/>
                  </a:cubicBezTo>
                  <a:cubicBezTo>
                    <a:pt x="3235" y="4247"/>
                    <a:pt x="3395" y="3918"/>
                    <a:pt x="3395" y="3918"/>
                  </a:cubicBezTo>
                  <a:lnTo>
                    <a:pt x="3366" y="548"/>
                  </a:lnTo>
                  <a:cubicBezTo>
                    <a:pt x="3126" y="240"/>
                    <a:pt x="2610" y="1"/>
                    <a:pt x="2094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52"/>
            <p:cNvSpPr/>
            <p:nvPr/>
          </p:nvSpPr>
          <p:spPr>
            <a:xfrm>
              <a:off x="3460925" y="1159150"/>
              <a:ext cx="331800" cy="864200"/>
            </a:xfrm>
            <a:custGeom>
              <a:avLst/>
              <a:gdLst/>
              <a:ahLst/>
              <a:cxnLst/>
              <a:rect l="l" t="t" r="r" b="b"/>
              <a:pathLst>
                <a:path w="13272" h="34568" extrusionOk="0">
                  <a:moveTo>
                    <a:pt x="8801" y="1"/>
                  </a:moveTo>
                  <a:cubicBezTo>
                    <a:pt x="8021" y="1"/>
                    <a:pt x="7163" y="603"/>
                    <a:pt x="6196" y="2115"/>
                  </a:cubicBezTo>
                  <a:cubicBezTo>
                    <a:pt x="4455" y="4839"/>
                    <a:pt x="2672" y="7283"/>
                    <a:pt x="1322" y="10882"/>
                  </a:cubicBezTo>
                  <a:cubicBezTo>
                    <a:pt x="570" y="12882"/>
                    <a:pt x="1" y="14836"/>
                    <a:pt x="1018" y="19092"/>
                  </a:cubicBezTo>
                  <a:cubicBezTo>
                    <a:pt x="1729" y="22063"/>
                    <a:pt x="2590" y="24040"/>
                    <a:pt x="3947" y="26777"/>
                  </a:cubicBezTo>
                  <a:cubicBezTo>
                    <a:pt x="4318" y="27524"/>
                    <a:pt x="4408" y="28170"/>
                    <a:pt x="4944" y="29676"/>
                  </a:cubicBezTo>
                  <a:cubicBezTo>
                    <a:pt x="5482" y="31181"/>
                    <a:pt x="6467" y="32791"/>
                    <a:pt x="7492" y="33650"/>
                  </a:cubicBezTo>
                  <a:cubicBezTo>
                    <a:pt x="8310" y="34335"/>
                    <a:pt x="8798" y="34568"/>
                    <a:pt x="9095" y="34568"/>
                  </a:cubicBezTo>
                  <a:cubicBezTo>
                    <a:pt x="9170" y="34568"/>
                    <a:pt x="9233" y="34553"/>
                    <a:pt x="9286" y="34527"/>
                  </a:cubicBezTo>
                  <a:cubicBezTo>
                    <a:pt x="9619" y="34360"/>
                    <a:pt x="9581" y="34012"/>
                    <a:pt x="9157" y="33564"/>
                  </a:cubicBezTo>
                  <a:cubicBezTo>
                    <a:pt x="8734" y="33118"/>
                    <a:pt x="7959" y="32450"/>
                    <a:pt x="7389" y="31254"/>
                  </a:cubicBezTo>
                  <a:lnTo>
                    <a:pt x="7389" y="31254"/>
                  </a:lnTo>
                  <a:cubicBezTo>
                    <a:pt x="7389" y="31254"/>
                    <a:pt x="8266" y="32276"/>
                    <a:pt x="8845" y="32841"/>
                  </a:cubicBezTo>
                  <a:cubicBezTo>
                    <a:pt x="9424" y="33406"/>
                    <a:pt x="10071" y="33865"/>
                    <a:pt x="10568" y="34129"/>
                  </a:cubicBezTo>
                  <a:cubicBezTo>
                    <a:pt x="10710" y="34205"/>
                    <a:pt x="10869" y="34238"/>
                    <a:pt x="11024" y="34238"/>
                  </a:cubicBezTo>
                  <a:cubicBezTo>
                    <a:pt x="11535" y="34238"/>
                    <a:pt x="12004" y="33879"/>
                    <a:pt x="11685" y="33525"/>
                  </a:cubicBezTo>
                  <a:cubicBezTo>
                    <a:pt x="11268" y="33063"/>
                    <a:pt x="10823" y="32822"/>
                    <a:pt x="9978" y="31973"/>
                  </a:cubicBezTo>
                  <a:cubicBezTo>
                    <a:pt x="9209" y="31199"/>
                    <a:pt x="8799" y="30482"/>
                    <a:pt x="8799" y="30482"/>
                  </a:cubicBezTo>
                  <a:lnTo>
                    <a:pt x="8799" y="30482"/>
                  </a:lnTo>
                  <a:cubicBezTo>
                    <a:pt x="8799" y="30482"/>
                    <a:pt x="9764" y="31355"/>
                    <a:pt x="10711" y="31933"/>
                  </a:cubicBezTo>
                  <a:cubicBezTo>
                    <a:pt x="11657" y="32509"/>
                    <a:pt x="12166" y="32553"/>
                    <a:pt x="12502" y="32563"/>
                  </a:cubicBezTo>
                  <a:cubicBezTo>
                    <a:pt x="12506" y="32563"/>
                    <a:pt x="12510" y="32563"/>
                    <a:pt x="12515" y="32563"/>
                  </a:cubicBezTo>
                  <a:cubicBezTo>
                    <a:pt x="12850" y="32563"/>
                    <a:pt x="13272" y="32132"/>
                    <a:pt x="12689" y="31637"/>
                  </a:cubicBezTo>
                  <a:cubicBezTo>
                    <a:pt x="12157" y="31184"/>
                    <a:pt x="11291" y="30843"/>
                    <a:pt x="10412" y="29824"/>
                  </a:cubicBezTo>
                  <a:cubicBezTo>
                    <a:pt x="9775" y="29084"/>
                    <a:pt x="9425" y="28474"/>
                    <a:pt x="9620" y="28474"/>
                  </a:cubicBezTo>
                  <a:cubicBezTo>
                    <a:pt x="9620" y="28474"/>
                    <a:pt x="9620" y="28474"/>
                    <a:pt x="9620" y="28474"/>
                  </a:cubicBezTo>
                  <a:cubicBezTo>
                    <a:pt x="9815" y="28475"/>
                    <a:pt x="10162" y="28937"/>
                    <a:pt x="10953" y="29254"/>
                  </a:cubicBezTo>
                  <a:cubicBezTo>
                    <a:pt x="11222" y="29362"/>
                    <a:pt x="11513" y="29412"/>
                    <a:pt x="11781" y="29412"/>
                  </a:cubicBezTo>
                  <a:cubicBezTo>
                    <a:pt x="12266" y="29412"/>
                    <a:pt x="12680" y="29248"/>
                    <a:pt x="12768" y="28966"/>
                  </a:cubicBezTo>
                  <a:cubicBezTo>
                    <a:pt x="12904" y="28529"/>
                    <a:pt x="12668" y="28692"/>
                    <a:pt x="11940" y="28259"/>
                  </a:cubicBezTo>
                  <a:cubicBezTo>
                    <a:pt x="11211" y="27827"/>
                    <a:pt x="10742" y="27178"/>
                    <a:pt x="9666" y="26649"/>
                  </a:cubicBezTo>
                  <a:cubicBezTo>
                    <a:pt x="8720" y="26186"/>
                    <a:pt x="8114" y="25749"/>
                    <a:pt x="7528" y="24959"/>
                  </a:cubicBezTo>
                  <a:cubicBezTo>
                    <a:pt x="6808" y="23994"/>
                    <a:pt x="5792" y="21407"/>
                    <a:pt x="5110" y="18604"/>
                  </a:cubicBezTo>
                  <a:cubicBezTo>
                    <a:pt x="4305" y="15295"/>
                    <a:pt x="5254" y="13248"/>
                    <a:pt x="6196" y="11591"/>
                  </a:cubicBezTo>
                  <a:cubicBezTo>
                    <a:pt x="8274" y="7940"/>
                    <a:pt x="9369" y="6524"/>
                    <a:pt x="10340" y="4826"/>
                  </a:cubicBezTo>
                  <a:cubicBezTo>
                    <a:pt x="11277" y="3187"/>
                    <a:pt x="11165" y="1539"/>
                    <a:pt x="10200" y="648"/>
                  </a:cubicBezTo>
                  <a:cubicBezTo>
                    <a:pt x="9759" y="243"/>
                    <a:pt x="9296" y="1"/>
                    <a:pt x="8801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52"/>
            <p:cNvSpPr/>
            <p:nvPr/>
          </p:nvSpPr>
          <p:spPr>
            <a:xfrm>
              <a:off x="3684125" y="543525"/>
              <a:ext cx="308400" cy="297425"/>
            </a:xfrm>
            <a:custGeom>
              <a:avLst/>
              <a:gdLst/>
              <a:ahLst/>
              <a:cxnLst/>
              <a:rect l="l" t="t" r="r" b="b"/>
              <a:pathLst>
                <a:path w="12336" h="11897" extrusionOk="0">
                  <a:moveTo>
                    <a:pt x="6169" y="1"/>
                  </a:moveTo>
                  <a:cubicBezTo>
                    <a:pt x="4594" y="1"/>
                    <a:pt x="3019" y="348"/>
                    <a:pt x="1817" y="1042"/>
                  </a:cubicBezTo>
                  <a:cubicBezTo>
                    <a:pt x="601" y="1743"/>
                    <a:pt x="1" y="2665"/>
                    <a:pt x="15" y="3586"/>
                  </a:cubicBezTo>
                  <a:lnTo>
                    <a:pt x="15" y="8340"/>
                  </a:lnTo>
                  <a:lnTo>
                    <a:pt x="15" y="8349"/>
                  </a:lnTo>
                  <a:cubicBezTo>
                    <a:pt x="17" y="9256"/>
                    <a:pt x="618" y="10163"/>
                    <a:pt x="1816" y="10856"/>
                  </a:cubicBezTo>
                  <a:cubicBezTo>
                    <a:pt x="3018" y="11550"/>
                    <a:pt x="4593" y="11897"/>
                    <a:pt x="6168" y="11897"/>
                  </a:cubicBezTo>
                  <a:cubicBezTo>
                    <a:pt x="7743" y="11897"/>
                    <a:pt x="9318" y="11550"/>
                    <a:pt x="10519" y="10856"/>
                  </a:cubicBezTo>
                  <a:cubicBezTo>
                    <a:pt x="11731" y="10156"/>
                    <a:pt x="12331" y="9239"/>
                    <a:pt x="12322" y="8321"/>
                  </a:cubicBezTo>
                  <a:lnTo>
                    <a:pt x="12322" y="3586"/>
                  </a:lnTo>
                  <a:cubicBezTo>
                    <a:pt x="12336" y="2665"/>
                    <a:pt x="11736" y="1743"/>
                    <a:pt x="10521" y="1042"/>
                  </a:cubicBezTo>
                  <a:cubicBezTo>
                    <a:pt x="9319" y="348"/>
                    <a:pt x="7744" y="1"/>
                    <a:pt x="6169" y="1"/>
                  </a:cubicBezTo>
                  <a:close/>
                </a:path>
              </a:pathLst>
            </a:custGeom>
            <a:solidFill>
              <a:srgbClr val="3445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52"/>
            <p:cNvSpPr/>
            <p:nvPr/>
          </p:nvSpPr>
          <p:spPr>
            <a:xfrm>
              <a:off x="3684125" y="543525"/>
              <a:ext cx="308400" cy="297425"/>
            </a:xfrm>
            <a:custGeom>
              <a:avLst/>
              <a:gdLst/>
              <a:ahLst/>
              <a:cxnLst/>
              <a:rect l="l" t="t" r="r" b="b"/>
              <a:pathLst>
                <a:path w="12336" h="11897" extrusionOk="0">
                  <a:moveTo>
                    <a:pt x="6169" y="1"/>
                  </a:moveTo>
                  <a:cubicBezTo>
                    <a:pt x="4594" y="1"/>
                    <a:pt x="3019" y="348"/>
                    <a:pt x="1817" y="1042"/>
                  </a:cubicBezTo>
                  <a:cubicBezTo>
                    <a:pt x="601" y="1743"/>
                    <a:pt x="1" y="2665"/>
                    <a:pt x="15" y="3586"/>
                  </a:cubicBezTo>
                  <a:lnTo>
                    <a:pt x="15" y="8340"/>
                  </a:lnTo>
                  <a:lnTo>
                    <a:pt x="15" y="8349"/>
                  </a:lnTo>
                  <a:cubicBezTo>
                    <a:pt x="17" y="9256"/>
                    <a:pt x="618" y="10163"/>
                    <a:pt x="1816" y="10856"/>
                  </a:cubicBezTo>
                  <a:cubicBezTo>
                    <a:pt x="3018" y="11550"/>
                    <a:pt x="4593" y="11897"/>
                    <a:pt x="6168" y="11897"/>
                  </a:cubicBezTo>
                  <a:cubicBezTo>
                    <a:pt x="7743" y="11897"/>
                    <a:pt x="9318" y="11550"/>
                    <a:pt x="10519" y="10856"/>
                  </a:cubicBezTo>
                  <a:cubicBezTo>
                    <a:pt x="11731" y="10156"/>
                    <a:pt x="12331" y="9239"/>
                    <a:pt x="12322" y="8321"/>
                  </a:cubicBezTo>
                  <a:lnTo>
                    <a:pt x="12322" y="3586"/>
                  </a:lnTo>
                  <a:cubicBezTo>
                    <a:pt x="12336" y="2665"/>
                    <a:pt x="11736" y="1743"/>
                    <a:pt x="10521" y="1042"/>
                  </a:cubicBezTo>
                  <a:cubicBezTo>
                    <a:pt x="9319" y="348"/>
                    <a:pt x="7744" y="1"/>
                    <a:pt x="6169" y="1"/>
                  </a:cubicBezTo>
                  <a:close/>
                </a:path>
              </a:pathLst>
            </a:custGeom>
            <a:solidFill>
              <a:srgbClr val="3445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52"/>
            <p:cNvSpPr/>
            <p:nvPr/>
          </p:nvSpPr>
          <p:spPr>
            <a:xfrm>
              <a:off x="3584475" y="485800"/>
              <a:ext cx="507700" cy="293125"/>
            </a:xfrm>
            <a:custGeom>
              <a:avLst/>
              <a:gdLst/>
              <a:ahLst/>
              <a:cxnLst/>
              <a:rect l="l" t="t" r="r" b="b"/>
              <a:pathLst>
                <a:path w="20308" h="11725" extrusionOk="0">
                  <a:moveTo>
                    <a:pt x="10155" y="1"/>
                  </a:moveTo>
                  <a:lnTo>
                    <a:pt x="1" y="5862"/>
                  </a:lnTo>
                  <a:lnTo>
                    <a:pt x="10155" y="11725"/>
                  </a:lnTo>
                  <a:lnTo>
                    <a:pt x="20308" y="5862"/>
                  </a:lnTo>
                  <a:lnTo>
                    <a:pt x="10155" y="1"/>
                  </a:lnTo>
                  <a:close/>
                </a:path>
              </a:pathLst>
            </a:custGeom>
            <a:solidFill>
              <a:srgbClr val="3445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52"/>
            <p:cNvSpPr/>
            <p:nvPr/>
          </p:nvSpPr>
          <p:spPr>
            <a:xfrm>
              <a:off x="3711275" y="633625"/>
              <a:ext cx="132400" cy="77100"/>
            </a:xfrm>
            <a:custGeom>
              <a:avLst/>
              <a:gdLst/>
              <a:ahLst/>
              <a:cxnLst/>
              <a:rect l="l" t="t" r="r" b="b"/>
              <a:pathLst>
                <a:path w="5296" h="3084" extrusionOk="0">
                  <a:moveTo>
                    <a:pt x="5092" y="1"/>
                  </a:moveTo>
                  <a:cubicBezTo>
                    <a:pt x="5061" y="1"/>
                    <a:pt x="5031" y="9"/>
                    <a:pt x="5002" y="25"/>
                  </a:cubicBezTo>
                  <a:lnTo>
                    <a:pt x="0" y="2878"/>
                  </a:lnTo>
                  <a:lnTo>
                    <a:pt x="360" y="3084"/>
                  </a:lnTo>
                  <a:lnTo>
                    <a:pt x="5180" y="333"/>
                  </a:lnTo>
                  <a:cubicBezTo>
                    <a:pt x="5265" y="286"/>
                    <a:pt x="5295" y="177"/>
                    <a:pt x="5246" y="91"/>
                  </a:cubicBezTo>
                  <a:cubicBezTo>
                    <a:pt x="5213" y="33"/>
                    <a:pt x="5153" y="1"/>
                    <a:pt x="5092" y="1"/>
                  </a:cubicBezTo>
                  <a:close/>
                </a:path>
              </a:pathLst>
            </a:custGeom>
            <a:solidFill>
              <a:srgbClr val="031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52"/>
            <p:cNvSpPr/>
            <p:nvPr/>
          </p:nvSpPr>
          <p:spPr>
            <a:xfrm>
              <a:off x="3838350" y="632325"/>
              <a:ext cx="253825" cy="157100"/>
            </a:xfrm>
            <a:custGeom>
              <a:avLst/>
              <a:gdLst/>
              <a:ahLst/>
              <a:cxnLst/>
              <a:rect l="l" t="t" r="r" b="b"/>
              <a:pathLst>
                <a:path w="10153" h="6284" extrusionOk="0">
                  <a:moveTo>
                    <a:pt x="10153" y="1"/>
                  </a:moveTo>
                  <a:lnTo>
                    <a:pt x="0" y="5864"/>
                  </a:lnTo>
                  <a:lnTo>
                    <a:pt x="0" y="6283"/>
                  </a:lnTo>
                  <a:lnTo>
                    <a:pt x="10153" y="420"/>
                  </a:lnTo>
                  <a:lnTo>
                    <a:pt x="10153" y="1"/>
                  </a:lnTo>
                  <a:close/>
                </a:path>
              </a:pathLst>
            </a:custGeom>
            <a:solidFill>
              <a:srgbClr val="1225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52"/>
            <p:cNvSpPr/>
            <p:nvPr/>
          </p:nvSpPr>
          <p:spPr>
            <a:xfrm>
              <a:off x="3584475" y="632325"/>
              <a:ext cx="253900" cy="157100"/>
            </a:xfrm>
            <a:custGeom>
              <a:avLst/>
              <a:gdLst/>
              <a:ahLst/>
              <a:cxnLst/>
              <a:rect l="l" t="t" r="r" b="b"/>
              <a:pathLst>
                <a:path w="10156" h="6284" extrusionOk="0">
                  <a:moveTo>
                    <a:pt x="1" y="1"/>
                  </a:moveTo>
                  <a:lnTo>
                    <a:pt x="1" y="420"/>
                  </a:lnTo>
                  <a:lnTo>
                    <a:pt x="10155" y="6283"/>
                  </a:lnTo>
                  <a:lnTo>
                    <a:pt x="10155" y="586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93A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52"/>
            <p:cNvSpPr/>
            <p:nvPr/>
          </p:nvSpPr>
          <p:spPr>
            <a:xfrm>
              <a:off x="3684600" y="700375"/>
              <a:ext cx="307850" cy="104700"/>
            </a:xfrm>
            <a:custGeom>
              <a:avLst/>
              <a:gdLst/>
              <a:ahLst/>
              <a:cxnLst/>
              <a:rect l="l" t="t" r="r" b="b"/>
              <a:pathLst>
                <a:path w="12314" h="4188" extrusionOk="0">
                  <a:moveTo>
                    <a:pt x="12314" y="1"/>
                  </a:moveTo>
                  <a:lnTo>
                    <a:pt x="6150" y="3561"/>
                  </a:lnTo>
                  <a:lnTo>
                    <a:pt x="1" y="10"/>
                  </a:lnTo>
                  <a:lnTo>
                    <a:pt x="6149" y="4188"/>
                  </a:lnTo>
                  <a:lnTo>
                    <a:pt x="12314" y="1"/>
                  </a:lnTo>
                  <a:close/>
                </a:path>
              </a:pathLst>
            </a:custGeom>
            <a:solidFill>
              <a:srgbClr val="031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52"/>
            <p:cNvSpPr/>
            <p:nvPr/>
          </p:nvSpPr>
          <p:spPr>
            <a:xfrm>
              <a:off x="3684200" y="831325"/>
              <a:ext cx="36275" cy="84400"/>
            </a:xfrm>
            <a:custGeom>
              <a:avLst/>
              <a:gdLst/>
              <a:ahLst/>
              <a:cxnLst/>
              <a:rect l="l" t="t" r="r" b="b"/>
              <a:pathLst>
                <a:path w="1451" h="3376" extrusionOk="0">
                  <a:moveTo>
                    <a:pt x="436" y="1"/>
                  </a:moveTo>
                  <a:lnTo>
                    <a:pt x="1" y="2958"/>
                  </a:lnTo>
                  <a:cubicBezTo>
                    <a:pt x="1" y="3237"/>
                    <a:pt x="363" y="3376"/>
                    <a:pt x="726" y="3376"/>
                  </a:cubicBezTo>
                  <a:cubicBezTo>
                    <a:pt x="1088" y="3376"/>
                    <a:pt x="1450" y="3237"/>
                    <a:pt x="1450" y="2958"/>
                  </a:cubicBezTo>
                  <a:lnTo>
                    <a:pt x="995" y="1"/>
                  </a:lnTo>
                  <a:cubicBezTo>
                    <a:pt x="928" y="46"/>
                    <a:pt x="820" y="68"/>
                    <a:pt x="714" y="68"/>
                  </a:cubicBezTo>
                  <a:cubicBezTo>
                    <a:pt x="604" y="68"/>
                    <a:pt x="496" y="45"/>
                    <a:pt x="436" y="1"/>
                  </a:cubicBezTo>
                  <a:close/>
                </a:path>
              </a:pathLst>
            </a:custGeom>
            <a:solidFill>
              <a:srgbClr val="F95D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52"/>
            <p:cNvSpPr/>
            <p:nvPr/>
          </p:nvSpPr>
          <p:spPr>
            <a:xfrm>
              <a:off x="3690000" y="873525"/>
              <a:ext cx="4525" cy="40575"/>
            </a:xfrm>
            <a:custGeom>
              <a:avLst/>
              <a:gdLst/>
              <a:ahLst/>
              <a:cxnLst/>
              <a:rect l="l" t="t" r="r" b="b"/>
              <a:pathLst>
                <a:path w="181" h="1623" extrusionOk="0">
                  <a:moveTo>
                    <a:pt x="180" y="1"/>
                  </a:moveTo>
                  <a:lnTo>
                    <a:pt x="0" y="1587"/>
                  </a:lnTo>
                  <a:cubicBezTo>
                    <a:pt x="29" y="1601"/>
                    <a:pt x="59" y="1612"/>
                    <a:pt x="89" y="1623"/>
                  </a:cubicBezTo>
                  <a:lnTo>
                    <a:pt x="180" y="1"/>
                  </a:lnTo>
                  <a:close/>
                </a:path>
              </a:pathLst>
            </a:custGeom>
            <a:solidFill>
              <a:srgbClr val="031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52"/>
            <p:cNvSpPr/>
            <p:nvPr/>
          </p:nvSpPr>
          <p:spPr>
            <a:xfrm>
              <a:off x="3706800" y="848500"/>
              <a:ext cx="7175" cy="65900"/>
            </a:xfrm>
            <a:custGeom>
              <a:avLst/>
              <a:gdLst/>
              <a:ahLst/>
              <a:cxnLst/>
              <a:rect l="l" t="t" r="r" b="b"/>
              <a:pathLst>
                <a:path w="287" h="2636" extrusionOk="0">
                  <a:moveTo>
                    <a:pt x="1" y="0"/>
                  </a:moveTo>
                  <a:lnTo>
                    <a:pt x="194" y="2635"/>
                  </a:lnTo>
                  <a:cubicBezTo>
                    <a:pt x="225" y="2626"/>
                    <a:pt x="257" y="2614"/>
                    <a:pt x="287" y="260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031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52"/>
            <p:cNvSpPr/>
            <p:nvPr/>
          </p:nvSpPr>
          <p:spPr>
            <a:xfrm>
              <a:off x="3701225" y="863375"/>
              <a:ext cx="2275" cy="52350"/>
            </a:xfrm>
            <a:custGeom>
              <a:avLst/>
              <a:gdLst/>
              <a:ahLst/>
              <a:cxnLst/>
              <a:rect l="l" t="t" r="r" b="b"/>
              <a:pathLst>
                <a:path w="91" h="2094" extrusionOk="0">
                  <a:moveTo>
                    <a:pt x="46" y="0"/>
                  </a:moveTo>
                  <a:lnTo>
                    <a:pt x="0" y="2094"/>
                  </a:lnTo>
                  <a:lnTo>
                    <a:pt x="91" y="2094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31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52"/>
            <p:cNvSpPr/>
            <p:nvPr/>
          </p:nvSpPr>
          <p:spPr>
            <a:xfrm>
              <a:off x="3697850" y="628700"/>
              <a:ext cx="145775" cy="201775"/>
            </a:xfrm>
            <a:custGeom>
              <a:avLst/>
              <a:gdLst/>
              <a:ahLst/>
              <a:cxnLst/>
              <a:rect l="l" t="t" r="r" b="b"/>
              <a:pathLst>
                <a:path w="5831" h="8071" extrusionOk="0">
                  <a:moveTo>
                    <a:pt x="5628" y="0"/>
                  </a:moveTo>
                  <a:cubicBezTo>
                    <a:pt x="5598" y="0"/>
                    <a:pt x="5567" y="8"/>
                    <a:pt x="5539" y="24"/>
                  </a:cubicBezTo>
                  <a:lnTo>
                    <a:pt x="450" y="2926"/>
                  </a:lnTo>
                  <a:cubicBezTo>
                    <a:pt x="173" y="3086"/>
                    <a:pt x="1" y="3380"/>
                    <a:pt x="1" y="3700"/>
                  </a:cubicBezTo>
                  <a:lnTo>
                    <a:pt x="1" y="7893"/>
                  </a:lnTo>
                  <a:cubicBezTo>
                    <a:pt x="1" y="7991"/>
                    <a:pt x="80" y="8071"/>
                    <a:pt x="177" y="8071"/>
                  </a:cubicBezTo>
                  <a:cubicBezTo>
                    <a:pt x="178" y="8071"/>
                    <a:pt x="179" y="8071"/>
                    <a:pt x="180" y="8071"/>
                  </a:cubicBezTo>
                  <a:cubicBezTo>
                    <a:pt x="278" y="8071"/>
                    <a:pt x="359" y="7992"/>
                    <a:pt x="359" y="7893"/>
                  </a:cubicBezTo>
                  <a:lnTo>
                    <a:pt x="359" y="3700"/>
                  </a:lnTo>
                  <a:cubicBezTo>
                    <a:pt x="359" y="3509"/>
                    <a:pt x="461" y="3331"/>
                    <a:pt x="628" y="3236"/>
                  </a:cubicBezTo>
                  <a:lnTo>
                    <a:pt x="5715" y="334"/>
                  </a:lnTo>
                  <a:cubicBezTo>
                    <a:pt x="5801" y="285"/>
                    <a:pt x="5831" y="176"/>
                    <a:pt x="5782" y="91"/>
                  </a:cubicBezTo>
                  <a:cubicBezTo>
                    <a:pt x="5750" y="33"/>
                    <a:pt x="5689" y="0"/>
                    <a:pt x="5628" y="0"/>
                  </a:cubicBezTo>
                  <a:close/>
                </a:path>
              </a:pathLst>
            </a:custGeom>
            <a:solidFill>
              <a:srgbClr val="BBD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52"/>
            <p:cNvSpPr/>
            <p:nvPr/>
          </p:nvSpPr>
          <p:spPr>
            <a:xfrm>
              <a:off x="3689225" y="816175"/>
              <a:ext cx="22950" cy="19650"/>
            </a:xfrm>
            <a:custGeom>
              <a:avLst/>
              <a:gdLst/>
              <a:ahLst/>
              <a:cxnLst/>
              <a:rect l="l" t="t" r="r" b="b"/>
              <a:pathLst>
                <a:path w="918" h="786" extrusionOk="0">
                  <a:moveTo>
                    <a:pt x="522" y="1"/>
                  </a:moveTo>
                  <a:cubicBezTo>
                    <a:pt x="425" y="1"/>
                    <a:pt x="327" y="36"/>
                    <a:pt x="248" y="116"/>
                  </a:cubicBezTo>
                  <a:cubicBezTo>
                    <a:pt x="1" y="363"/>
                    <a:pt x="175" y="785"/>
                    <a:pt x="525" y="785"/>
                  </a:cubicBezTo>
                  <a:cubicBezTo>
                    <a:pt x="742" y="785"/>
                    <a:pt x="917" y="610"/>
                    <a:pt x="917" y="394"/>
                  </a:cubicBezTo>
                  <a:cubicBezTo>
                    <a:pt x="917" y="158"/>
                    <a:pt x="723" y="1"/>
                    <a:pt x="522" y="1"/>
                  </a:cubicBezTo>
                  <a:close/>
                </a:path>
              </a:pathLst>
            </a:custGeom>
            <a:solidFill>
              <a:srgbClr val="F95D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52"/>
            <p:cNvSpPr/>
            <p:nvPr/>
          </p:nvSpPr>
          <p:spPr>
            <a:xfrm>
              <a:off x="3692600" y="816375"/>
              <a:ext cx="22500" cy="19500"/>
            </a:xfrm>
            <a:custGeom>
              <a:avLst/>
              <a:gdLst/>
              <a:ahLst/>
              <a:cxnLst/>
              <a:rect l="l" t="t" r="r" b="b"/>
              <a:pathLst>
                <a:path w="900" h="780" extrusionOk="0">
                  <a:moveTo>
                    <a:pt x="445" y="0"/>
                  </a:moveTo>
                  <a:lnTo>
                    <a:pt x="445" y="0"/>
                  </a:lnTo>
                  <a:cubicBezTo>
                    <a:pt x="629" y="122"/>
                    <a:pt x="675" y="424"/>
                    <a:pt x="437" y="557"/>
                  </a:cubicBezTo>
                  <a:cubicBezTo>
                    <a:pt x="384" y="588"/>
                    <a:pt x="331" y="600"/>
                    <a:pt x="283" y="600"/>
                  </a:cubicBezTo>
                  <a:cubicBezTo>
                    <a:pt x="132" y="600"/>
                    <a:pt x="17" y="479"/>
                    <a:pt x="0" y="409"/>
                  </a:cubicBezTo>
                  <a:lnTo>
                    <a:pt x="0" y="409"/>
                  </a:lnTo>
                  <a:cubicBezTo>
                    <a:pt x="13" y="634"/>
                    <a:pt x="200" y="780"/>
                    <a:pt x="395" y="780"/>
                  </a:cubicBezTo>
                  <a:cubicBezTo>
                    <a:pt x="486" y="780"/>
                    <a:pt x="579" y="747"/>
                    <a:pt x="657" y="676"/>
                  </a:cubicBezTo>
                  <a:cubicBezTo>
                    <a:pt x="899" y="451"/>
                    <a:pt x="773" y="45"/>
                    <a:pt x="445" y="0"/>
                  </a:cubicBezTo>
                  <a:close/>
                </a:path>
              </a:pathLst>
            </a:custGeom>
            <a:solidFill>
              <a:srgbClr val="031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52"/>
            <p:cNvSpPr/>
            <p:nvPr/>
          </p:nvSpPr>
          <p:spPr>
            <a:xfrm>
              <a:off x="3432775" y="1155950"/>
              <a:ext cx="323650" cy="397375"/>
            </a:xfrm>
            <a:custGeom>
              <a:avLst/>
              <a:gdLst/>
              <a:ahLst/>
              <a:cxnLst/>
              <a:rect l="l" t="t" r="r" b="b"/>
              <a:pathLst>
                <a:path w="12946" h="15895" extrusionOk="0">
                  <a:moveTo>
                    <a:pt x="10105" y="1"/>
                  </a:moveTo>
                  <a:cubicBezTo>
                    <a:pt x="8921" y="1"/>
                    <a:pt x="7644" y="964"/>
                    <a:pt x="6333" y="2602"/>
                  </a:cubicBezTo>
                  <a:cubicBezTo>
                    <a:pt x="4751" y="4582"/>
                    <a:pt x="1244" y="8878"/>
                    <a:pt x="622" y="10404"/>
                  </a:cubicBezTo>
                  <a:cubicBezTo>
                    <a:pt x="0" y="11931"/>
                    <a:pt x="1594" y="14586"/>
                    <a:pt x="1594" y="14586"/>
                  </a:cubicBezTo>
                  <a:cubicBezTo>
                    <a:pt x="1594" y="14586"/>
                    <a:pt x="1882" y="14442"/>
                    <a:pt x="2432" y="14442"/>
                  </a:cubicBezTo>
                  <a:cubicBezTo>
                    <a:pt x="3162" y="14442"/>
                    <a:pt x="4354" y="14695"/>
                    <a:pt x="5948" y="15873"/>
                  </a:cubicBezTo>
                  <a:cubicBezTo>
                    <a:pt x="5948" y="15873"/>
                    <a:pt x="6034" y="15894"/>
                    <a:pt x="6191" y="15894"/>
                  </a:cubicBezTo>
                  <a:cubicBezTo>
                    <a:pt x="6559" y="15894"/>
                    <a:pt x="7318" y="15776"/>
                    <a:pt x="8264" y="14982"/>
                  </a:cubicBezTo>
                  <a:cubicBezTo>
                    <a:pt x="9610" y="13852"/>
                    <a:pt x="11702" y="6899"/>
                    <a:pt x="12324" y="4637"/>
                  </a:cubicBezTo>
                  <a:cubicBezTo>
                    <a:pt x="12946" y="2376"/>
                    <a:pt x="11962" y="536"/>
                    <a:pt x="10829" y="128"/>
                  </a:cubicBezTo>
                  <a:cubicBezTo>
                    <a:pt x="10592" y="42"/>
                    <a:pt x="10350" y="1"/>
                    <a:pt x="10105" y="1"/>
                  </a:cubicBezTo>
                  <a:close/>
                </a:path>
              </a:pathLst>
            </a:custGeom>
            <a:solidFill>
              <a:srgbClr val="293A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52"/>
            <p:cNvSpPr/>
            <p:nvPr/>
          </p:nvSpPr>
          <p:spPr>
            <a:xfrm>
              <a:off x="3465800" y="1513600"/>
              <a:ext cx="118475" cy="70825"/>
            </a:xfrm>
            <a:custGeom>
              <a:avLst/>
              <a:gdLst/>
              <a:ahLst/>
              <a:cxnLst/>
              <a:rect l="l" t="t" r="r" b="b"/>
              <a:pathLst>
                <a:path w="4739" h="2833" extrusionOk="0">
                  <a:moveTo>
                    <a:pt x="1276" y="1"/>
                  </a:moveTo>
                  <a:cubicBezTo>
                    <a:pt x="539" y="1"/>
                    <a:pt x="274" y="280"/>
                    <a:pt x="274" y="280"/>
                  </a:cubicBezTo>
                  <a:cubicBezTo>
                    <a:pt x="0" y="1057"/>
                    <a:pt x="333" y="2075"/>
                    <a:pt x="333" y="2075"/>
                  </a:cubicBezTo>
                  <a:cubicBezTo>
                    <a:pt x="687" y="2003"/>
                    <a:pt x="1037" y="1972"/>
                    <a:pt x="1375" y="1972"/>
                  </a:cubicBezTo>
                  <a:cubicBezTo>
                    <a:pt x="3174" y="1972"/>
                    <a:pt x="4627" y="2833"/>
                    <a:pt x="4627" y="2833"/>
                  </a:cubicBezTo>
                  <a:cubicBezTo>
                    <a:pt x="4738" y="2402"/>
                    <a:pt x="4627" y="1567"/>
                    <a:pt x="4627" y="1567"/>
                  </a:cubicBezTo>
                  <a:cubicBezTo>
                    <a:pt x="4627" y="1567"/>
                    <a:pt x="4653" y="910"/>
                    <a:pt x="2762" y="280"/>
                  </a:cubicBezTo>
                  <a:cubicBezTo>
                    <a:pt x="2131" y="71"/>
                    <a:pt x="1645" y="1"/>
                    <a:pt x="1276" y="1"/>
                  </a:cubicBezTo>
                  <a:close/>
                </a:path>
              </a:pathLst>
            </a:custGeom>
            <a:solidFill>
              <a:srgbClr val="1225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52"/>
            <p:cNvSpPr/>
            <p:nvPr/>
          </p:nvSpPr>
          <p:spPr>
            <a:xfrm>
              <a:off x="4165850" y="835800"/>
              <a:ext cx="117925" cy="84225"/>
            </a:xfrm>
            <a:custGeom>
              <a:avLst/>
              <a:gdLst/>
              <a:ahLst/>
              <a:cxnLst/>
              <a:rect l="l" t="t" r="r" b="b"/>
              <a:pathLst>
                <a:path w="4717" h="3369" extrusionOk="0">
                  <a:moveTo>
                    <a:pt x="656" y="0"/>
                  </a:moveTo>
                  <a:cubicBezTo>
                    <a:pt x="656" y="0"/>
                    <a:pt x="156" y="502"/>
                    <a:pt x="1" y="1078"/>
                  </a:cubicBezTo>
                  <a:cubicBezTo>
                    <a:pt x="1" y="1078"/>
                    <a:pt x="286" y="2440"/>
                    <a:pt x="1656" y="3053"/>
                  </a:cubicBezTo>
                  <a:cubicBezTo>
                    <a:pt x="2198" y="3295"/>
                    <a:pt x="2669" y="3369"/>
                    <a:pt x="3042" y="3369"/>
                  </a:cubicBezTo>
                  <a:cubicBezTo>
                    <a:pt x="3612" y="3369"/>
                    <a:pt x="3949" y="3197"/>
                    <a:pt x="3949" y="3197"/>
                  </a:cubicBezTo>
                  <a:cubicBezTo>
                    <a:pt x="3949" y="3197"/>
                    <a:pt x="4620" y="2779"/>
                    <a:pt x="4717" y="1826"/>
                  </a:cubicBezTo>
                  <a:lnTo>
                    <a:pt x="4717" y="1826"/>
                  </a:lnTo>
                  <a:cubicBezTo>
                    <a:pt x="4717" y="1826"/>
                    <a:pt x="4705" y="1827"/>
                    <a:pt x="4681" y="1827"/>
                  </a:cubicBezTo>
                  <a:cubicBezTo>
                    <a:pt x="4425" y="1827"/>
                    <a:pt x="2801" y="1754"/>
                    <a:pt x="656" y="0"/>
                  </a:cubicBezTo>
                  <a:close/>
                </a:path>
              </a:pathLst>
            </a:custGeom>
            <a:solidFill>
              <a:srgbClr val="1225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52"/>
            <p:cNvSpPr/>
            <p:nvPr/>
          </p:nvSpPr>
          <p:spPr>
            <a:xfrm>
              <a:off x="4223850" y="458850"/>
              <a:ext cx="80825" cy="109075"/>
            </a:xfrm>
            <a:custGeom>
              <a:avLst/>
              <a:gdLst/>
              <a:ahLst/>
              <a:cxnLst/>
              <a:rect l="l" t="t" r="r" b="b"/>
              <a:pathLst>
                <a:path w="3233" h="4363" extrusionOk="0">
                  <a:moveTo>
                    <a:pt x="2151" y="1"/>
                  </a:moveTo>
                  <a:cubicBezTo>
                    <a:pt x="2151" y="1"/>
                    <a:pt x="256" y="903"/>
                    <a:pt x="1" y="3283"/>
                  </a:cubicBezTo>
                  <a:cubicBezTo>
                    <a:pt x="1" y="3283"/>
                    <a:pt x="892" y="2022"/>
                    <a:pt x="1504" y="2012"/>
                  </a:cubicBezTo>
                  <a:cubicBezTo>
                    <a:pt x="1504" y="2012"/>
                    <a:pt x="1528" y="3568"/>
                    <a:pt x="1851" y="4362"/>
                  </a:cubicBezTo>
                  <a:cubicBezTo>
                    <a:pt x="1851" y="4362"/>
                    <a:pt x="2162" y="1816"/>
                    <a:pt x="3232" y="874"/>
                  </a:cubicBezTo>
                  <a:lnTo>
                    <a:pt x="2151" y="1"/>
                  </a:lnTo>
                  <a:close/>
                </a:path>
              </a:pathLst>
            </a:custGeom>
            <a:solidFill>
              <a:srgbClr val="D830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52"/>
            <p:cNvSpPr/>
            <p:nvPr/>
          </p:nvSpPr>
          <p:spPr>
            <a:xfrm>
              <a:off x="4078700" y="238100"/>
              <a:ext cx="260350" cy="231475"/>
            </a:xfrm>
            <a:custGeom>
              <a:avLst/>
              <a:gdLst/>
              <a:ahLst/>
              <a:cxnLst/>
              <a:rect l="l" t="t" r="r" b="b"/>
              <a:pathLst>
                <a:path w="10414" h="9259" extrusionOk="0">
                  <a:moveTo>
                    <a:pt x="3883" y="1"/>
                  </a:moveTo>
                  <a:cubicBezTo>
                    <a:pt x="3878" y="1"/>
                    <a:pt x="3873" y="1"/>
                    <a:pt x="3868" y="1"/>
                  </a:cubicBezTo>
                  <a:lnTo>
                    <a:pt x="3857" y="23"/>
                  </a:lnTo>
                  <a:cubicBezTo>
                    <a:pt x="3800" y="17"/>
                    <a:pt x="3742" y="14"/>
                    <a:pt x="3682" y="14"/>
                  </a:cubicBezTo>
                  <a:cubicBezTo>
                    <a:pt x="3342" y="14"/>
                    <a:pt x="2964" y="116"/>
                    <a:pt x="2560" y="351"/>
                  </a:cubicBezTo>
                  <a:cubicBezTo>
                    <a:pt x="1147" y="1166"/>
                    <a:pt x="1" y="3150"/>
                    <a:pt x="1" y="4782"/>
                  </a:cubicBezTo>
                  <a:cubicBezTo>
                    <a:pt x="1" y="5532"/>
                    <a:pt x="251" y="6065"/>
                    <a:pt x="650" y="6354"/>
                  </a:cubicBezTo>
                  <a:lnTo>
                    <a:pt x="643" y="6366"/>
                  </a:lnTo>
                  <a:cubicBezTo>
                    <a:pt x="1287" y="6956"/>
                    <a:pt x="7585" y="9258"/>
                    <a:pt x="7585" y="9258"/>
                  </a:cubicBezTo>
                  <a:lnTo>
                    <a:pt x="10413" y="4319"/>
                  </a:lnTo>
                  <a:cubicBezTo>
                    <a:pt x="10413" y="4319"/>
                    <a:pt x="4837" y="1"/>
                    <a:pt x="3883" y="1"/>
                  </a:cubicBezTo>
                  <a:close/>
                </a:path>
              </a:pathLst>
            </a:custGeom>
            <a:solidFill>
              <a:srgbClr val="FFD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52"/>
            <p:cNvSpPr/>
            <p:nvPr/>
          </p:nvSpPr>
          <p:spPr>
            <a:xfrm>
              <a:off x="4173525" y="410750"/>
              <a:ext cx="72625" cy="90200"/>
            </a:xfrm>
            <a:custGeom>
              <a:avLst/>
              <a:gdLst/>
              <a:ahLst/>
              <a:cxnLst/>
              <a:rect l="l" t="t" r="r" b="b"/>
              <a:pathLst>
                <a:path w="2905" h="3608" extrusionOk="0">
                  <a:moveTo>
                    <a:pt x="719" y="1"/>
                  </a:moveTo>
                  <a:cubicBezTo>
                    <a:pt x="553" y="1"/>
                    <a:pt x="413" y="45"/>
                    <a:pt x="321" y="140"/>
                  </a:cubicBezTo>
                  <a:cubicBezTo>
                    <a:pt x="1" y="468"/>
                    <a:pt x="284" y="430"/>
                    <a:pt x="738" y="1145"/>
                  </a:cubicBezTo>
                  <a:cubicBezTo>
                    <a:pt x="1193" y="1860"/>
                    <a:pt x="1318" y="2651"/>
                    <a:pt x="2038" y="3607"/>
                  </a:cubicBezTo>
                  <a:lnTo>
                    <a:pt x="2905" y="2002"/>
                  </a:lnTo>
                  <a:cubicBezTo>
                    <a:pt x="2731" y="1912"/>
                    <a:pt x="2633" y="1344"/>
                    <a:pt x="2069" y="703"/>
                  </a:cubicBezTo>
                  <a:cubicBezTo>
                    <a:pt x="1688" y="268"/>
                    <a:pt x="1127" y="1"/>
                    <a:pt x="719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52"/>
            <p:cNvSpPr/>
            <p:nvPr/>
          </p:nvSpPr>
          <p:spPr>
            <a:xfrm>
              <a:off x="4249525" y="340025"/>
              <a:ext cx="129350" cy="159800"/>
            </a:xfrm>
            <a:custGeom>
              <a:avLst/>
              <a:gdLst/>
              <a:ahLst/>
              <a:cxnLst/>
              <a:rect l="l" t="t" r="r" b="b"/>
              <a:pathLst>
                <a:path w="5174" h="6392" extrusionOk="0">
                  <a:moveTo>
                    <a:pt x="2882" y="0"/>
                  </a:moveTo>
                  <a:cubicBezTo>
                    <a:pt x="2657" y="0"/>
                    <a:pt x="2406" y="69"/>
                    <a:pt x="2121" y="233"/>
                  </a:cubicBezTo>
                  <a:cubicBezTo>
                    <a:pt x="950" y="909"/>
                    <a:pt x="1" y="2554"/>
                    <a:pt x="1" y="3906"/>
                  </a:cubicBezTo>
                  <a:cubicBezTo>
                    <a:pt x="1" y="4635"/>
                    <a:pt x="316" y="4998"/>
                    <a:pt x="754" y="5192"/>
                  </a:cubicBezTo>
                  <a:cubicBezTo>
                    <a:pt x="1127" y="5358"/>
                    <a:pt x="2202" y="6048"/>
                    <a:pt x="2775" y="6392"/>
                  </a:cubicBezTo>
                  <a:cubicBezTo>
                    <a:pt x="3946" y="5716"/>
                    <a:pt x="5174" y="2524"/>
                    <a:pt x="5174" y="1171"/>
                  </a:cubicBezTo>
                  <a:cubicBezTo>
                    <a:pt x="4584" y="924"/>
                    <a:pt x="3928" y="469"/>
                    <a:pt x="3582" y="235"/>
                  </a:cubicBezTo>
                  <a:cubicBezTo>
                    <a:pt x="3373" y="93"/>
                    <a:pt x="3145" y="0"/>
                    <a:pt x="2882" y="0"/>
                  </a:cubicBezTo>
                  <a:close/>
                </a:path>
              </a:pathLst>
            </a:custGeom>
            <a:solidFill>
              <a:srgbClr val="E943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52"/>
            <p:cNvSpPr/>
            <p:nvPr/>
          </p:nvSpPr>
          <p:spPr>
            <a:xfrm>
              <a:off x="4302550" y="367825"/>
              <a:ext cx="227725" cy="234550"/>
            </a:xfrm>
            <a:custGeom>
              <a:avLst/>
              <a:gdLst/>
              <a:ahLst/>
              <a:cxnLst/>
              <a:rect l="l" t="t" r="r" b="b"/>
              <a:pathLst>
                <a:path w="9109" h="9382" extrusionOk="0">
                  <a:moveTo>
                    <a:pt x="2797" y="0"/>
                  </a:moveTo>
                  <a:cubicBezTo>
                    <a:pt x="2608" y="0"/>
                    <a:pt x="2397" y="63"/>
                    <a:pt x="2121" y="222"/>
                  </a:cubicBezTo>
                  <a:cubicBezTo>
                    <a:pt x="950" y="900"/>
                    <a:pt x="0" y="2544"/>
                    <a:pt x="0" y="3895"/>
                  </a:cubicBezTo>
                  <a:cubicBezTo>
                    <a:pt x="0" y="4590"/>
                    <a:pt x="252" y="5066"/>
                    <a:pt x="652" y="5280"/>
                  </a:cubicBezTo>
                  <a:lnTo>
                    <a:pt x="652" y="5281"/>
                  </a:lnTo>
                  <a:cubicBezTo>
                    <a:pt x="652" y="5281"/>
                    <a:pt x="4360" y="9082"/>
                    <a:pt x="5099" y="9372"/>
                  </a:cubicBezTo>
                  <a:cubicBezTo>
                    <a:pt x="5115" y="9378"/>
                    <a:pt x="5133" y="9382"/>
                    <a:pt x="5152" y="9382"/>
                  </a:cubicBezTo>
                  <a:cubicBezTo>
                    <a:pt x="5983" y="9382"/>
                    <a:pt x="9109" y="3394"/>
                    <a:pt x="9109" y="3394"/>
                  </a:cubicBezTo>
                  <a:cubicBezTo>
                    <a:pt x="8640" y="2830"/>
                    <a:pt x="4233" y="634"/>
                    <a:pt x="3461" y="213"/>
                  </a:cubicBezTo>
                  <a:cubicBezTo>
                    <a:pt x="3423" y="188"/>
                    <a:pt x="3383" y="167"/>
                    <a:pt x="3342" y="148"/>
                  </a:cubicBezTo>
                  <a:lnTo>
                    <a:pt x="3327" y="140"/>
                  </a:lnTo>
                  <a:lnTo>
                    <a:pt x="3325" y="142"/>
                  </a:lnTo>
                  <a:cubicBezTo>
                    <a:pt x="3141" y="58"/>
                    <a:pt x="2979" y="0"/>
                    <a:pt x="2797" y="0"/>
                  </a:cubicBezTo>
                  <a:close/>
                </a:path>
              </a:pathLst>
            </a:custGeom>
            <a:solidFill>
              <a:srgbClr val="FFD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52"/>
            <p:cNvSpPr/>
            <p:nvPr/>
          </p:nvSpPr>
          <p:spPr>
            <a:xfrm>
              <a:off x="4415650" y="444300"/>
              <a:ext cx="127925" cy="165200"/>
            </a:xfrm>
            <a:custGeom>
              <a:avLst/>
              <a:gdLst/>
              <a:ahLst/>
              <a:cxnLst/>
              <a:rect l="l" t="t" r="r" b="b"/>
              <a:pathLst>
                <a:path w="5117" h="6608" extrusionOk="0">
                  <a:moveTo>
                    <a:pt x="3701" y="0"/>
                  </a:moveTo>
                  <a:cubicBezTo>
                    <a:pt x="3357" y="0"/>
                    <a:pt x="2968" y="113"/>
                    <a:pt x="2558" y="350"/>
                  </a:cubicBezTo>
                  <a:cubicBezTo>
                    <a:pt x="1144" y="1165"/>
                    <a:pt x="0" y="3150"/>
                    <a:pt x="0" y="4781"/>
                  </a:cubicBezTo>
                  <a:cubicBezTo>
                    <a:pt x="0" y="5937"/>
                    <a:pt x="576" y="6607"/>
                    <a:pt x="1415" y="6607"/>
                  </a:cubicBezTo>
                  <a:cubicBezTo>
                    <a:pt x="1759" y="6607"/>
                    <a:pt x="2147" y="6495"/>
                    <a:pt x="2558" y="6258"/>
                  </a:cubicBezTo>
                  <a:cubicBezTo>
                    <a:pt x="3971" y="5443"/>
                    <a:pt x="5116" y="3458"/>
                    <a:pt x="5116" y="1827"/>
                  </a:cubicBezTo>
                  <a:cubicBezTo>
                    <a:pt x="5116" y="670"/>
                    <a:pt x="4540" y="0"/>
                    <a:pt x="3701" y="0"/>
                  </a:cubicBezTo>
                  <a:close/>
                </a:path>
              </a:pathLst>
            </a:custGeom>
            <a:solidFill>
              <a:srgbClr val="F4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" name="Google Shape;1429;p53"/>
          <p:cNvSpPr txBox="1">
            <a:spLocks noGrp="1"/>
          </p:cNvSpPr>
          <p:nvPr>
            <p:ph type="subTitle" idx="4294967295"/>
          </p:nvPr>
        </p:nvSpPr>
        <p:spPr>
          <a:xfrm flipH="1">
            <a:off x="5319877" y="2916900"/>
            <a:ext cx="2652900" cy="64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400"/>
              <a:t>The Application Process</a:t>
            </a:r>
            <a:endParaRPr sz="1400"/>
          </a:p>
        </p:txBody>
      </p:sp>
      <p:sp>
        <p:nvSpPr>
          <p:cNvPr id="1430" name="Google Shape;1430;p53"/>
          <p:cNvSpPr txBox="1">
            <a:spLocks noGrp="1"/>
          </p:cNvSpPr>
          <p:nvPr>
            <p:ph type="ctrTitle" idx="4294967295"/>
          </p:nvPr>
        </p:nvSpPr>
        <p:spPr>
          <a:xfrm flipH="1">
            <a:off x="5319780" y="2562700"/>
            <a:ext cx="26529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/>
              <a:t>Graduate School Q &amp; A</a:t>
            </a:r>
            <a:endParaRPr sz="2200"/>
          </a:p>
        </p:txBody>
      </p:sp>
      <p:cxnSp>
        <p:nvCxnSpPr>
          <p:cNvPr id="1431" name="Google Shape;1431;p53"/>
          <p:cNvCxnSpPr/>
          <p:nvPr/>
        </p:nvCxnSpPr>
        <p:spPr>
          <a:xfrm rot="10800000">
            <a:off x="5321239" y="2487893"/>
            <a:ext cx="0" cy="1581000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32" name="Google Shape;1432;p53"/>
          <p:cNvCxnSpPr/>
          <p:nvPr/>
        </p:nvCxnSpPr>
        <p:spPr>
          <a:xfrm rot="10800000">
            <a:off x="3098239" y="1092967"/>
            <a:ext cx="0" cy="108180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33" name="Google Shape;1433;p53"/>
          <p:cNvCxnSpPr/>
          <p:nvPr/>
        </p:nvCxnSpPr>
        <p:spPr>
          <a:xfrm rot="10800000">
            <a:off x="3023671" y="3023311"/>
            <a:ext cx="0" cy="158100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434" name="Google Shape;1434;p53"/>
          <p:cNvGrpSpPr/>
          <p:nvPr/>
        </p:nvGrpSpPr>
        <p:grpSpPr>
          <a:xfrm flipH="1">
            <a:off x="1265875" y="1651704"/>
            <a:ext cx="2193400" cy="1614721"/>
            <a:chOff x="3928175" y="530725"/>
            <a:chExt cx="3456350" cy="2521425"/>
          </a:xfrm>
        </p:grpSpPr>
        <p:sp>
          <p:nvSpPr>
            <p:cNvPr id="1435" name="Google Shape;1435;p53"/>
            <p:cNvSpPr/>
            <p:nvPr/>
          </p:nvSpPr>
          <p:spPr>
            <a:xfrm>
              <a:off x="3928175" y="530725"/>
              <a:ext cx="3451625" cy="2521425"/>
            </a:xfrm>
            <a:custGeom>
              <a:avLst/>
              <a:gdLst/>
              <a:ahLst/>
              <a:cxnLst/>
              <a:rect l="l" t="t" r="r" b="b"/>
              <a:pathLst>
                <a:path w="138065" h="100857" extrusionOk="0">
                  <a:moveTo>
                    <a:pt x="63079" y="0"/>
                  </a:moveTo>
                  <a:cubicBezTo>
                    <a:pt x="62840" y="0"/>
                    <a:pt x="62596" y="52"/>
                    <a:pt x="62402" y="164"/>
                  </a:cubicBezTo>
                  <a:lnTo>
                    <a:pt x="335" y="35998"/>
                  </a:lnTo>
                  <a:cubicBezTo>
                    <a:pt x="99" y="36134"/>
                    <a:pt x="0" y="36332"/>
                    <a:pt x="75" y="36520"/>
                  </a:cubicBezTo>
                  <a:lnTo>
                    <a:pt x="135" y="57446"/>
                  </a:lnTo>
                  <a:lnTo>
                    <a:pt x="13565" y="90727"/>
                  </a:lnTo>
                  <a:cubicBezTo>
                    <a:pt x="14009" y="91832"/>
                    <a:pt x="15493" y="92694"/>
                    <a:pt x="17403" y="92955"/>
                  </a:cubicBezTo>
                  <a:lnTo>
                    <a:pt x="74810" y="100841"/>
                  </a:lnTo>
                  <a:cubicBezTo>
                    <a:pt x="74883" y="100851"/>
                    <a:pt x="74957" y="100856"/>
                    <a:pt x="75031" y="100856"/>
                  </a:cubicBezTo>
                  <a:cubicBezTo>
                    <a:pt x="75283" y="100856"/>
                    <a:pt x="75530" y="100799"/>
                    <a:pt x="75713" y="100693"/>
                  </a:cubicBezTo>
                  <a:lnTo>
                    <a:pt x="137778" y="64861"/>
                  </a:lnTo>
                  <a:cubicBezTo>
                    <a:pt x="137974" y="64746"/>
                    <a:pt x="138064" y="64605"/>
                    <a:pt x="138063" y="64465"/>
                  </a:cubicBezTo>
                  <a:lnTo>
                    <a:pt x="138005" y="43540"/>
                  </a:lnTo>
                  <a:cubicBezTo>
                    <a:pt x="138005" y="43543"/>
                    <a:pt x="138002" y="43548"/>
                    <a:pt x="138001" y="43552"/>
                  </a:cubicBezTo>
                  <a:lnTo>
                    <a:pt x="138001" y="43552"/>
                  </a:lnTo>
                  <a:cubicBezTo>
                    <a:pt x="138011" y="43306"/>
                    <a:pt x="137738" y="43063"/>
                    <a:pt x="137266" y="42998"/>
                  </a:cubicBezTo>
                  <a:lnTo>
                    <a:pt x="81009" y="35269"/>
                  </a:lnTo>
                  <a:cubicBezTo>
                    <a:pt x="79102" y="35008"/>
                    <a:pt x="77619" y="34145"/>
                    <a:pt x="77171" y="33040"/>
                  </a:cubicBezTo>
                  <a:lnTo>
                    <a:pt x="64017" y="428"/>
                  </a:lnTo>
                  <a:cubicBezTo>
                    <a:pt x="63907" y="159"/>
                    <a:pt x="63499" y="0"/>
                    <a:pt x="63079" y="0"/>
                  </a:cubicBezTo>
                  <a:close/>
                </a:path>
              </a:pathLst>
            </a:custGeom>
            <a:solidFill>
              <a:srgbClr val="FF6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53"/>
            <p:cNvSpPr/>
            <p:nvPr/>
          </p:nvSpPr>
          <p:spPr>
            <a:xfrm>
              <a:off x="3930050" y="1443700"/>
              <a:ext cx="337275" cy="1355175"/>
            </a:xfrm>
            <a:custGeom>
              <a:avLst/>
              <a:gdLst/>
              <a:ahLst/>
              <a:cxnLst/>
              <a:rect l="l" t="t" r="r" b="b"/>
              <a:pathLst>
                <a:path w="13491" h="54207" extrusionOk="0">
                  <a:moveTo>
                    <a:pt x="0" y="1"/>
                  </a:moveTo>
                  <a:lnTo>
                    <a:pt x="60" y="20927"/>
                  </a:lnTo>
                  <a:lnTo>
                    <a:pt x="13490" y="54206"/>
                  </a:lnTo>
                  <a:lnTo>
                    <a:pt x="13431" y="3328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6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53"/>
            <p:cNvSpPr/>
            <p:nvPr/>
          </p:nvSpPr>
          <p:spPr>
            <a:xfrm>
              <a:off x="4265800" y="2275675"/>
              <a:ext cx="1532650" cy="776150"/>
            </a:xfrm>
            <a:custGeom>
              <a:avLst/>
              <a:gdLst/>
              <a:ahLst/>
              <a:cxnLst/>
              <a:rect l="l" t="t" r="r" b="b"/>
              <a:pathLst>
                <a:path w="61306" h="31046" extrusionOk="0">
                  <a:moveTo>
                    <a:pt x="1" y="1"/>
                  </a:moveTo>
                  <a:lnTo>
                    <a:pt x="60" y="20927"/>
                  </a:lnTo>
                  <a:cubicBezTo>
                    <a:pt x="504" y="22034"/>
                    <a:pt x="1988" y="22896"/>
                    <a:pt x="3898" y="23157"/>
                  </a:cubicBezTo>
                  <a:lnTo>
                    <a:pt x="61305" y="31045"/>
                  </a:lnTo>
                  <a:lnTo>
                    <a:pt x="61305" y="31045"/>
                  </a:lnTo>
                  <a:lnTo>
                    <a:pt x="61246" y="10119"/>
                  </a:lnTo>
                  <a:lnTo>
                    <a:pt x="3838" y="2230"/>
                  </a:lnTo>
                  <a:cubicBezTo>
                    <a:pt x="1928" y="1969"/>
                    <a:pt x="446" y="1108"/>
                    <a:pt x="1" y="1"/>
                  </a:cubicBezTo>
                  <a:close/>
                </a:path>
              </a:pathLst>
            </a:custGeom>
            <a:solidFill>
              <a:srgbClr val="FF45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53"/>
            <p:cNvSpPr/>
            <p:nvPr/>
          </p:nvSpPr>
          <p:spPr>
            <a:xfrm>
              <a:off x="3928175" y="530725"/>
              <a:ext cx="3456350" cy="1998325"/>
            </a:xfrm>
            <a:custGeom>
              <a:avLst/>
              <a:gdLst/>
              <a:ahLst/>
              <a:cxnLst/>
              <a:rect l="l" t="t" r="r" b="b"/>
              <a:pathLst>
                <a:path w="138254" h="79933" extrusionOk="0">
                  <a:moveTo>
                    <a:pt x="63079" y="0"/>
                  </a:moveTo>
                  <a:cubicBezTo>
                    <a:pt x="62840" y="0"/>
                    <a:pt x="62596" y="52"/>
                    <a:pt x="62402" y="164"/>
                  </a:cubicBezTo>
                  <a:lnTo>
                    <a:pt x="336" y="35998"/>
                  </a:lnTo>
                  <a:cubicBezTo>
                    <a:pt x="99" y="36134"/>
                    <a:pt x="0" y="36332"/>
                    <a:pt x="75" y="36520"/>
                  </a:cubicBezTo>
                  <a:lnTo>
                    <a:pt x="13504" y="69799"/>
                  </a:lnTo>
                  <a:cubicBezTo>
                    <a:pt x="13951" y="70906"/>
                    <a:pt x="15433" y="71769"/>
                    <a:pt x="17342" y="72030"/>
                  </a:cubicBezTo>
                  <a:lnTo>
                    <a:pt x="74752" y="79918"/>
                  </a:lnTo>
                  <a:cubicBezTo>
                    <a:pt x="74824" y="79928"/>
                    <a:pt x="74896" y="79932"/>
                    <a:pt x="74967" y="79932"/>
                  </a:cubicBezTo>
                  <a:cubicBezTo>
                    <a:pt x="75221" y="79932"/>
                    <a:pt x="75470" y="79875"/>
                    <a:pt x="75655" y="79768"/>
                  </a:cubicBezTo>
                  <a:lnTo>
                    <a:pt x="137718" y="43934"/>
                  </a:lnTo>
                  <a:cubicBezTo>
                    <a:pt x="138254" y="43624"/>
                    <a:pt x="137998" y="43098"/>
                    <a:pt x="137266" y="42998"/>
                  </a:cubicBezTo>
                  <a:lnTo>
                    <a:pt x="81009" y="35269"/>
                  </a:lnTo>
                  <a:cubicBezTo>
                    <a:pt x="79102" y="35008"/>
                    <a:pt x="77619" y="34145"/>
                    <a:pt x="77171" y="33040"/>
                  </a:cubicBezTo>
                  <a:lnTo>
                    <a:pt x="64015" y="428"/>
                  </a:lnTo>
                  <a:cubicBezTo>
                    <a:pt x="63907" y="159"/>
                    <a:pt x="63499" y="0"/>
                    <a:pt x="63079" y="0"/>
                  </a:cubicBezTo>
                  <a:close/>
                </a:path>
              </a:pathLst>
            </a:custGeom>
            <a:solidFill>
              <a:srgbClr val="FF8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53"/>
            <p:cNvSpPr/>
            <p:nvPr/>
          </p:nvSpPr>
          <p:spPr>
            <a:xfrm>
              <a:off x="5796925" y="1619175"/>
              <a:ext cx="1582875" cy="1432975"/>
            </a:xfrm>
            <a:custGeom>
              <a:avLst/>
              <a:gdLst/>
              <a:ahLst/>
              <a:cxnLst/>
              <a:rect l="l" t="t" r="r" b="b"/>
              <a:pathLst>
                <a:path w="63315" h="57319" extrusionOk="0">
                  <a:moveTo>
                    <a:pt x="63253" y="0"/>
                  </a:moveTo>
                  <a:cubicBezTo>
                    <a:pt x="63253" y="140"/>
                    <a:pt x="63164" y="282"/>
                    <a:pt x="62968" y="394"/>
                  </a:cubicBezTo>
                  <a:lnTo>
                    <a:pt x="903" y="36228"/>
                  </a:lnTo>
                  <a:cubicBezTo>
                    <a:pt x="722" y="36335"/>
                    <a:pt x="477" y="36393"/>
                    <a:pt x="226" y="36393"/>
                  </a:cubicBezTo>
                  <a:cubicBezTo>
                    <a:pt x="151" y="36393"/>
                    <a:pt x="75" y="36387"/>
                    <a:pt x="1" y="36377"/>
                  </a:cubicBezTo>
                  <a:lnTo>
                    <a:pt x="1" y="36377"/>
                  </a:lnTo>
                  <a:lnTo>
                    <a:pt x="60" y="57303"/>
                  </a:lnTo>
                  <a:cubicBezTo>
                    <a:pt x="134" y="57314"/>
                    <a:pt x="209" y="57319"/>
                    <a:pt x="284" y="57319"/>
                  </a:cubicBezTo>
                  <a:cubicBezTo>
                    <a:pt x="535" y="57319"/>
                    <a:pt x="781" y="57262"/>
                    <a:pt x="963" y="57155"/>
                  </a:cubicBezTo>
                  <a:lnTo>
                    <a:pt x="63028" y="21321"/>
                  </a:lnTo>
                  <a:cubicBezTo>
                    <a:pt x="63224" y="21208"/>
                    <a:pt x="63314" y="21067"/>
                    <a:pt x="63313" y="20927"/>
                  </a:cubicBezTo>
                  <a:lnTo>
                    <a:pt x="63253" y="0"/>
                  </a:lnTo>
                  <a:close/>
                </a:path>
              </a:pathLst>
            </a:custGeom>
            <a:solidFill>
              <a:srgbClr val="FF6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40" name="Google Shape;1440;p53"/>
          <p:cNvSpPr txBox="1">
            <a:spLocks noGrp="1"/>
          </p:cNvSpPr>
          <p:nvPr>
            <p:ph type="title"/>
          </p:nvPr>
        </p:nvSpPr>
        <p:spPr>
          <a:xfrm>
            <a:off x="3624371" y="267946"/>
            <a:ext cx="5056500" cy="84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UPCOMING WORKSHOPS</a:t>
            </a:r>
            <a:endParaRPr/>
          </a:p>
        </p:txBody>
      </p:sp>
      <p:sp>
        <p:nvSpPr>
          <p:cNvPr id="1441" name="Google Shape;1441;p53"/>
          <p:cNvSpPr txBox="1">
            <a:spLocks noGrp="1"/>
          </p:cNvSpPr>
          <p:nvPr>
            <p:ph type="ctrTitle" idx="4294967295"/>
          </p:nvPr>
        </p:nvSpPr>
        <p:spPr>
          <a:xfrm flipH="1">
            <a:off x="3091350" y="1100025"/>
            <a:ext cx="3926100" cy="9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/>
              <a:t>Maximising your undergraduate research experience</a:t>
            </a:r>
            <a:endParaRPr sz="2200"/>
          </a:p>
        </p:txBody>
      </p:sp>
      <p:sp>
        <p:nvSpPr>
          <p:cNvPr id="1442" name="Google Shape;1442;p53"/>
          <p:cNvSpPr txBox="1">
            <a:spLocks noGrp="1"/>
          </p:cNvSpPr>
          <p:nvPr>
            <p:ph type="subTitle" idx="4294967295"/>
          </p:nvPr>
        </p:nvSpPr>
        <p:spPr>
          <a:xfrm flipH="1">
            <a:off x="496475" y="4563475"/>
            <a:ext cx="2527200" cy="34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400"/>
              <a:t>Graduate Student Panel</a:t>
            </a:r>
            <a:endParaRPr sz="1400"/>
          </a:p>
        </p:txBody>
      </p:sp>
      <p:sp>
        <p:nvSpPr>
          <p:cNvPr id="1443" name="Google Shape;1443;p53"/>
          <p:cNvSpPr txBox="1">
            <a:spLocks noGrp="1"/>
          </p:cNvSpPr>
          <p:nvPr>
            <p:ph type="ctrTitle" idx="4294967295"/>
          </p:nvPr>
        </p:nvSpPr>
        <p:spPr>
          <a:xfrm flipH="1">
            <a:off x="-130825" y="3489300"/>
            <a:ext cx="3078300" cy="12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/>
              <a:t>Learn about Educational and Counselling Psychology Programs</a:t>
            </a:r>
            <a:endParaRPr sz="2200"/>
          </a:p>
        </p:txBody>
      </p:sp>
      <p:sp>
        <p:nvSpPr>
          <p:cNvPr id="1444" name="Google Shape;1444;p53"/>
          <p:cNvSpPr txBox="1">
            <a:spLocks noGrp="1"/>
          </p:cNvSpPr>
          <p:nvPr>
            <p:ph type="ctrTitle" idx="4294967295"/>
          </p:nvPr>
        </p:nvSpPr>
        <p:spPr>
          <a:xfrm flipH="1">
            <a:off x="1995764" y="2230019"/>
            <a:ext cx="1237200" cy="45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lt1"/>
                </a:solidFill>
              </a:rPr>
              <a:t>February 26th</a:t>
            </a:r>
            <a:endParaRPr sz="1800" dirty="0">
              <a:solidFill>
                <a:schemeClr val="lt1"/>
              </a:solidFill>
            </a:endParaRPr>
          </a:p>
        </p:txBody>
      </p:sp>
      <p:grpSp>
        <p:nvGrpSpPr>
          <p:cNvPr id="1445" name="Google Shape;1445;p53"/>
          <p:cNvGrpSpPr/>
          <p:nvPr/>
        </p:nvGrpSpPr>
        <p:grpSpPr>
          <a:xfrm flipH="1">
            <a:off x="2437140" y="2334098"/>
            <a:ext cx="2193384" cy="1614769"/>
            <a:chOff x="2082525" y="1596300"/>
            <a:chExt cx="3456325" cy="2521500"/>
          </a:xfrm>
        </p:grpSpPr>
        <p:sp>
          <p:nvSpPr>
            <p:cNvPr id="1446" name="Google Shape;1446;p53"/>
            <p:cNvSpPr/>
            <p:nvPr/>
          </p:nvSpPr>
          <p:spPr>
            <a:xfrm>
              <a:off x="2082525" y="1596300"/>
              <a:ext cx="3451625" cy="2521500"/>
            </a:xfrm>
            <a:custGeom>
              <a:avLst/>
              <a:gdLst/>
              <a:ahLst/>
              <a:cxnLst/>
              <a:rect l="l" t="t" r="r" b="b"/>
              <a:pathLst>
                <a:path w="138065" h="100860" extrusionOk="0">
                  <a:moveTo>
                    <a:pt x="63078" y="0"/>
                  </a:moveTo>
                  <a:cubicBezTo>
                    <a:pt x="62839" y="0"/>
                    <a:pt x="62596" y="52"/>
                    <a:pt x="62402" y="163"/>
                  </a:cubicBezTo>
                  <a:lnTo>
                    <a:pt x="335" y="35999"/>
                  </a:lnTo>
                  <a:cubicBezTo>
                    <a:pt x="98" y="36135"/>
                    <a:pt x="0" y="36332"/>
                    <a:pt x="75" y="36519"/>
                  </a:cubicBezTo>
                  <a:lnTo>
                    <a:pt x="135" y="57446"/>
                  </a:lnTo>
                  <a:lnTo>
                    <a:pt x="13562" y="90728"/>
                  </a:lnTo>
                  <a:cubicBezTo>
                    <a:pt x="14011" y="91833"/>
                    <a:pt x="15493" y="92695"/>
                    <a:pt x="17400" y="92957"/>
                  </a:cubicBezTo>
                  <a:lnTo>
                    <a:pt x="74810" y="100844"/>
                  </a:lnTo>
                  <a:cubicBezTo>
                    <a:pt x="74883" y="100854"/>
                    <a:pt x="74957" y="100859"/>
                    <a:pt x="75031" y="100859"/>
                  </a:cubicBezTo>
                  <a:cubicBezTo>
                    <a:pt x="75283" y="100859"/>
                    <a:pt x="75529" y="100802"/>
                    <a:pt x="75711" y="100696"/>
                  </a:cubicBezTo>
                  <a:lnTo>
                    <a:pt x="137778" y="64860"/>
                  </a:lnTo>
                  <a:cubicBezTo>
                    <a:pt x="137974" y="64748"/>
                    <a:pt x="138065" y="64606"/>
                    <a:pt x="138063" y="64466"/>
                  </a:cubicBezTo>
                  <a:lnTo>
                    <a:pt x="138003" y="43540"/>
                  </a:lnTo>
                  <a:cubicBezTo>
                    <a:pt x="138003" y="43543"/>
                    <a:pt x="138002" y="43547"/>
                    <a:pt x="138002" y="43551"/>
                  </a:cubicBezTo>
                  <a:lnTo>
                    <a:pt x="138002" y="43551"/>
                  </a:lnTo>
                  <a:cubicBezTo>
                    <a:pt x="138011" y="43305"/>
                    <a:pt x="137740" y="43062"/>
                    <a:pt x="137268" y="42997"/>
                  </a:cubicBezTo>
                  <a:lnTo>
                    <a:pt x="81010" y="35271"/>
                  </a:lnTo>
                  <a:cubicBezTo>
                    <a:pt x="79104" y="35008"/>
                    <a:pt x="77620" y="34145"/>
                    <a:pt x="77173" y="33040"/>
                  </a:cubicBezTo>
                  <a:lnTo>
                    <a:pt x="64017" y="429"/>
                  </a:lnTo>
                  <a:cubicBezTo>
                    <a:pt x="63907" y="159"/>
                    <a:pt x="63499" y="0"/>
                    <a:pt x="63078" y="0"/>
                  </a:cubicBezTo>
                  <a:close/>
                </a:path>
              </a:pathLst>
            </a:custGeom>
            <a:solidFill>
              <a:srgbClr val="90C4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53"/>
            <p:cNvSpPr/>
            <p:nvPr/>
          </p:nvSpPr>
          <p:spPr>
            <a:xfrm>
              <a:off x="2084400" y="2509300"/>
              <a:ext cx="337200" cy="1355175"/>
            </a:xfrm>
            <a:custGeom>
              <a:avLst/>
              <a:gdLst/>
              <a:ahLst/>
              <a:cxnLst/>
              <a:rect l="l" t="t" r="r" b="b"/>
              <a:pathLst>
                <a:path w="13488" h="54207" extrusionOk="0">
                  <a:moveTo>
                    <a:pt x="0" y="1"/>
                  </a:moveTo>
                  <a:lnTo>
                    <a:pt x="60" y="20927"/>
                  </a:lnTo>
                  <a:lnTo>
                    <a:pt x="13487" y="54206"/>
                  </a:lnTo>
                  <a:lnTo>
                    <a:pt x="13427" y="3328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C4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53"/>
            <p:cNvSpPr/>
            <p:nvPr/>
          </p:nvSpPr>
          <p:spPr>
            <a:xfrm>
              <a:off x="2420075" y="3341325"/>
              <a:ext cx="1532725" cy="776100"/>
            </a:xfrm>
            <a:custGeom>
              <a:avLst/>
              <a:gdLst/>
              <a:ahLst/>
              <a:cxnLst/>
              <a:rect l="l" t="t" r="r" b="b"/>
              <a:pathLst>
                <a:path w="61309" h="31044" extrusionOk="0">
                  <a:moveTo>
                    <a:pt x="0" y="1"/>
                  </a:moveTo>
                  <a:lnTo>
                    <a:pt x="60" y="20927"/>
                  </a:lnTo>
                  <a:cubicBezTo>
                    <a:pt x="509" y="22032"/>
                    <a:pt x="1991" y="22894"/>
                    <a:pt x="3898" y="23156"/>
                  </a:cubicBezTo>
                  <a:lnTo>
                    <a:pt x="61308" y="31043"/>
                  </a:lnTo>
                  <a:lnTo>
                    <a:pt x="61249" y="10117"/>
                  </a:lnTo>
                  <a:lnTo>
                    <a:pt x="3838" y="2230"/>
                  </a:lnTo>
                  <a:cubicBezTo>
                    <a:pt x="1931" y="1967"/>
                    <a:pt x="449" y="1104"/>
                    <a:pt x="0" y="1"/>
                  </a:cubicBezTo>
                  <a:close/>
                </a:path>
              </a:pathLst>
            </a:custGeom>
            <a:solidFill>
              <a:srgbClr val="78AE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53"/>
            <p:cNvSpPr/>
            <p:nvPr/>
          </p:nvSpPr>
          <p:spPr>
            <a:xfrm>
              <a:off x="2082525" y="1596300"/>
              <a:ext cx="3456325" cy="1998300"/>
            </a:xfrm>
            <a:custGeom>
              <a:avLst/>
              <a:gdLst/>
              <a:ahLst/>
              <a:cxnLst/>
              <a:rect l="l" t="t" r="r" b="b"/>
              <a:pathLst>
                <a:path w="138253" h="79932" extrusionOk="0">
                  <a:moveTo>
                    <a:pt x="63079" y="1"/>
                  </a:moveTo>
                  <a:cubicBezTo>
                    <a:pt x="62839" y="1"/>
                    <a:pt x="62595" y="53"/>
                    <a:pt x="62402" y="165"/>
                  </a:cubicBezTo>
                  <a:lnTo>
                    <a:pt x="335" y="35999"/>
                  </a:lnTo>
                  <a:cubicBezTo>
                    <a:pt x="98" y="36135"/>
                    <a:pt x="0" y="36332"/>
                    <a:pt x="75" y="36519"/>
                  </a:cubicBezTo>
                  <a:lnTo>
                    <a:pt x="13502" y="69802"/>
                  </a:lnTo>
                  <a:cubicBezTo>
                    <a:pt x="13949" y="70907"/>
                    <a:pt x="15433" y="71768"/>
                    <a:pt x="17340" y="72031"/>
                  </a:cubicBezTo>
                  <a:lnTo>
                    <a:pt x="74751" y="79916"/>
                  </a:lnTo>
                  <a:cubicBezTo>
                    <a:pt x="74825" y="79926"/>
                    <a:pt x="74900" y="79931"/>
                    <a:pt x="74975" y="79931"/>
                  </a:cubicBezTo>
                  <a:cubicBezTo>
                    <a:pt x="75226" y="79931"/>
                    <a:pt x="75470" y="79875"/>
                    <a:pt x="75651" y="79769"/>
                  </a:cubicBezTo>
                  <a:lnTo>
                    <a:pt x="137720" y="43934"/>
                  </a:lnTo>
                  <a:cubicBezTo>
                    <a:pt x="138252" y="43625"/>
                    <a:pt x="138000" y="43098"/>
                    <a:pt x="137266" y="42997"/>
                  </a:cubicBezTo>
                  <a:lnTo>
                    <a:pt x="81010" y="35271"/>
                  </a:lnTo>
                  <a:cubicBezTo>
                    <a:pt x="79102" y="35008"/>
                    <a:pt x="77620" y="34147"/>
                    <a:pt x="77173" y="33041"/>
                  </a:cubicBezTo>
                  <a:lnTo>
                    <a:pt x="64015" y="429"/>
                  </a:lnTo>
                  <a:cubicBezTo>
                    <a:pt x="63906" y="159"/>
                    <a:pt x="63498" y="1"/>
                    <a:pt x="63079" y="1"/>
                  </a:cubicBezTo>
                  <a:close/>
                </a:path>
              </a:pathLst>
            </a:custGeom>
            <a:solidFill>
              <a:srgbClr val="B3D6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53"/>
            <p:cNvSpPr/>
            <p:nvPr/>
          </p:nvSpPr>
          <p:spPr>
            <a:xfrm>
              <a:off x="3951275" y="2684775"/>
              <a:ext cx="1582875" cy="1432975"/>
            </a:xfrm>
            <a:custGeom>
              <a:avLst/>
              <a:gdLst/>
              <a:ahLst/>
              <a:cxnLst/>
              <a:rect l="l" t="t" r="r" b="b"/>
              <a:pathLst>
                <a:path w="63315" h="57319" extrusionOk="0">
                  <a:moveTo>
                    <a:pt x="63253" y="1"/>
                  </a:moveTo>
                  <a:cubicBezTo>
                    <a:pt x="63253" y="139"/>
                    <a:pt x="63164" y="280"/>
                    <a:pt x="62968" y="395"/>
                  </a:cubicBezTo>
                  <a:lnTo>
                    <a:pt x="901" y="36229"/>
                  </a:lnTo>
                  <a:cubicBezTo>
                    <a:pt x="719" y="36334"/>
                    <a:pt x="473" y="36392"/>
                    <a:pt x="221" y="36392"/>
                  </a:cubicBezTo>
                  <a:cubicBezTo>
                    <a:pt x="148" y="36392"/>
                    <a:pt x="74" y="36387"/>
                    <a:pt x="1" y="36377"/>
                  </a:cubicBezTo>
                  <a:lnTo>
                    <a:pt x="1" y="36377"/>
                  </a:lnTo>
                  <a:lnTo>
                    <a:pt x="60" y="57304"/>
                  </a:lnTo>
                  <a:cubicBezTo>
                    <a:pt x="135" y="57314"/>
                    <a:pt x="210" y="57319"/>
                    <a:pt x="284" y="57319"/>
                  </a:cubicBezTo>
                  <a:cubicBezTo>
                    <a:pt x="536" y="57319"/>
                    <a:pt x="779" y="57262"/>
                    <a:pt x="961" y="57155"/>
                  </a:cubicBezTo>
                  <a:lnTo>
                    <a:pt x="63028" y="21321"/>
                  </a:lnTo>
                  <a:cubicBezTo>
                    <a:pt x="63224" y="21209"/>
                    <a:pt x="63315" y="21067"/>
                    <a:pt x="63313" y="20927"/>
                  </a:cubicBezTo>
                  <a:lnTo>
                    <a:pt x="63253" y="1"/>
                  </a:lnTo>
                  <a:close/>
                </a:path>
              </a:pathLst>
            </a:custGeom>
            <a:solidFill>
              <a:srgbClr val="90C4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1" name="Google Shape;1451;p53"/>
          <p:cNvGrpSpPr/>
          <p:nvPr/>
        </p:nvGrpSpPr>
        <p:grpSpPr>
          <a:xfrm flipH="1">
            <a:off x="3608358" y="3016524"/>
            <a:ext cx="2193447" cy="1614721"/>
            <a:chOff x="236825" y="2661925"/>
            <a:chExt cx="3456425" cy="2521425"/>
          </a:xfrm>
        </p:grpSpPr>
        <p:sp>
          <p:nvSpPr>
            <p:cNvPr id="1452" name="Google Shape;1452;p53"/>
            <p:cNvSpPr/>
            <p:nvPr/>
          </p:nvSpPr>
          <p:spPr>
            <a:xfrm>
              <a:off x="236825" y="2661925"/>
              <a:ext cx="3451675" cy="2521425"/>
            </a:xfrm>
            <a:custGeom>
              <a:avLst/>
              <a:gdLst/>
              <a:ahLst/>
              <a:cxnLst/>
              <a:rect l="l" t="t" r="r" b="b"/>
              <a:pathLst>
                <a:path w="138067" h="100857" extrusionOk="0">
                  <a:moveTo>
                    <a:pt x="63080" y="0"/>
                  </a:moveTo>
                  <a:cubicBezTo>
                    <a:pt x="62840" y="0"/>
                    <a:pt x="62597" y="52"/>
                    <a:pt x="62402" y="164"/>
                  </a:cubicBezTo>
                  <a:lnTo>
                    <a:pt x="337" y="35998"/>
                  </a:lnTo>
                  <a:cubicBezTo>
                    <a:pt x="100" y="36133"/>
                    <a:pt x="1" y="36332"/>
                    <a:pt x="78" y="36518"/>
                  </a:cubicBezTo>
                  <a:lnTo>
                    <a:pt x="137" y="57445"/>
                  </a:lnTo>
                  <a:lnTo>
                    <a:pt x="13564" y="90726"/>
                  </a:lnTo>
                  <a:cubicBezTo>
                    <a:pt x="14011" y="91831"/>
                    <a:pt x="15495" y="92692"/>
                    <a:pt x="17402" y="92955"/>
                  </a:cubicBezTo>
                  <a:lnTo>
                    <a:pt x="74813" y="100842"/>
                  </a:lnTo>
                  <a:cubicBezTo>
                    <a:pt x="74885" y="100852"/>
                    <a:pt x="74959" y="100857"/>
                    <a:pt x="75033" y="100857"/>
                  </a:cubicBezTo>
                  <a:cubicBezTo>
                    <a:pt x="75285" y="100857"/>
                    <a:pt x="75532" y="100799"/>
                    <a:pt x="75715" y="100692"/>
                  </a:cubicBezTo>
                  <a:lnTo>
                    <a:pt x="137780" y="64858"/>
                  </a:lnTo>
                  <a:cubicBezTo>
                    <a:pt x="137976" y="64745"/>
                    <a:pt x="138067" y="64604"/>
                    <a:pt x="138067" y="64464"/>
                  </a:cubicBezTo>
                  <a:lnTo>
                    <a:pt x="138007" y="43537"/>
                  </a:lnTo>
                  <a:cubicBezTo>
                    <a:pt x="138007" y="43540"/>
                    <a:pt x="138004" y="43545"/>
                    <a:pt x="138004" y="43550"/>
                  </a:cubicBezTo>
                  <a:lnTo>
                    <a:pt x="138004" y="43550"/>
                  </a:lnTo>
                  <a:cubicBezTo>
                    <a:pt x="138013" y="43303"/>
                    <a:pt x="137740" y="43059"/>
                    <a:pt x="137268" y="42996"/>
                  </a:cubicBezTo>
                  <a:lnTo>
                    <a:pt x="81011" y="35270"/>
                  </a:lnTo>
                  <a:cubicBezTo>
                    <a:pt x="79104" y="35007"/>
                    <a:pt x="77622" y="34146"/>
                    <a:pt x="77173" y="33041"/>
                  </a:cubicBezTo>
                  <a:lnTo>
                    <a:pt x="64017" y="429"/>
                  </a:lnTo>
                  <a:cubicBezTo>
                    <a:pt x="63908" y="159"/>
                    <a:pt x="63500" y="0"/>
                    <a:pt x="63080" y="0"/>
                  </a:cubicBezTo>
                  <a:close/>
                </a:path>
              </a:pathLst>
            </a:custGeom>
            <a:solidFill>
              <a:srgbClr val="5C5C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53"/>
            <p:cNvSpPr/>
            <p:nvPr/>
          </p:nvSpPr>
          <p:spPr>
            <a:xfrm>
              <a:off x="238700" y="3574925"/>
              <a:ext cx="337250" cy="1355200"/>
            </a:xfrm>
            <a:custGeom>
              <a:avLst/>
              <a:gdLst/>
              <a:ahLst/>
              <a:cxnLst/>
              <a:rect l="l" t="t" r="r" b="b"/>
              <a:pathLst>
                <a:path w="13490" h="54208" extrusionOk="0">
                  <a:moveTo>
                    <a:pt x="1" y="0"/>
                  </a:moveTo>
                  <a:lnTo>
                    <a:pt x="61" y="20927"/>
                  </a:lnTo>
                  <a:lnTo>
                    <a:pt x="13489" y="54207"/>
                  </a:lnTo>
                  <a:lnTo>
                    <a:pt x="13428" y="3328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C5C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53"/>
            <p:cNvSpPr/>
            <p:nvPr/>
          </p:nvSpPr>
          <p:spPr>
            <a:xfrm>
              <a:off x="574425" y="4406900"/>
              <a:ext cx="1532725" cy="776075"/>
            </a:xfrm>
            <a:custGeom>
              <a:avLst/>
              <a:gdLst/>
              <a:ahLst/>
              <a:cxnLst/>
              <a:rect l="l" t="t" r="r" b="b"/>
              <a:pathLst>
                <a:path w="61309" h="31043" extrusionOk="0">
                  <a:moveTo>
                    <a:pt x="0" y="0"/>
                  </a:moveTo>
                  <a:lnTo>
                    <a:pt x="60" y="20927"/>
                  </a:lnTo>
                  <a:cubicBezTo>
                    <a:pt x="507" y="22032"/>
                    <a:pt x="1989" y="22895"/>
                    <a:pt x="3898" y="23156"/>
                  </a:cubicBezTo>
                  <a:lnTo>
                    <a:pt x="61309" y="31043"/>
                  </a:lnTo>
                  <a:lnTo>
                    <a:pt x="61249" y="10116"/>
                  </a:lnTo>
                  <a:lnTo>
                    <a:pt x="3837" y="2229"/>
                  </a:lnTo>
                  <a:cubicBezTo>
                    <a:pt x="1930" y="1968"/>
                    <a:pt x="446" y="1105"/>
                    <a:pt x="0" y="0"/>
                  </a:cubicBezTo>
                  <a:close/>
                </a:path>
              </a:pathLst>
            </a:custGeom>
            <a:solidFill>
              <a:srgbClr val="4D4D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53"/>
            <p:cNvSpPr/>
            <p:nvPr/>
          </p:nvSpPr>
          <p:spPr>
            <a:xfrm>
              <a:off x="2105600" y="3750375"/>
              <a:ext cx="1582875" cy="1432975"/>
            </a:xfrm>
            <a:custGeom>
              <a:avLst/>
              <a:gdLst/>
              <a:ahLst/>
              <a:cxnLst/>
              <a:rect l="l" t="t" r="r" b="b"/>
              <a:pathLst>
                <a:path w="63315" h="57319" extrusionOk="0">
                  <a:moveTo>
                    <a:pt x="63254" y="1"/>
                  </a:moveTo>
                  <a:cubicBezTo>
                    <a:pt x="63254" y="141"/>
                    <a:pt x="63164" y="282"/>
                    <a:pt x="62969" y="395"/>
                  </a:cubicBezTo>
                  <a:lnTo>
                    <a:pt x="902" y="36229"/>
                  </a:lnTo>
                  <a:cubicBezTo>
                    <a:pt x="720" y="36334"/>
                    <a:pt x="472" y="36392"/>
                    <a:pt x="218" y="36392"/>
                  </a:cubicBezTo>
                  <a:cubicBezTo>
                    <a:pt x="146" y="36392"/>
                    <a:pt x="72" y="36387"/>
                    <a:pt x="0" y="36377"/>
                  </a:cubicBezTo>
                  <a:lnTo>
                    <a:pt x="0" y="36377"/>
                  </a:lnTo>
                  <a:lnTo>
                    <a:pt x="60" y="57304"/>
                  </a:lnTo>
                  <a:cubicBezTo>
                    <a:pt x="133" y="57314"/>
                    <a:pt x="207" y="57319"/>
                    <a:pt x="280" y="57319"/>
                  </a:cubicBezTo>
                  <a:cubicBezTo>
                    <a:pt x="533" y="57319"/>
                    <a:pt x="780" y="57261"/>
                    <a:pt x="962" y="57154"/>
                  </a:cubicBezTo>
                  <a:lnTo>
                    <a:pt x="63029" y="21321"/>
                  </a:lnTo>
                  <a:cubicBezTo>
                    <a:pt x="63224" y="21209"/>
                    <a:pt x="63314" y="21067"/>
                    <a:pt x="63314" y="20927"/>
                  </a:cubicBezTo>
                  <a:lnTo>
                    <a:pt x="63254" y="1"/>
                  </a:lnTo>
                  <a:close/>
                </a:path>
              </a:pathLst>
            </a:custGeom>
            <a:solidFill>
              <a:srgbClr val="5C5C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53"/>
            <p:cNvSpPr/>
            <p:nvPr/>
          </p:nvSpPr>
          <p:spPr>
            <a:xfrm>
              <a:off x="236825" y="2661925"/>
              <a:ext cx="3456425" cy="1998275"/>
            </a:xfrm>
            <a:custGeom>
              <a:avLst/>
              <a:gdLst/>
              <a:ahLst/>
              <a:cxnLst/>
              <a:rect l="l" t="t" r="r" b="b"/>
              <a:pathLst>
                <a:path w="138257" h="79931" extrusionOk="0">
                  <a:moveTo>
                    <a:pt x="63081" y="1"/>
                  </a:moveTo>
                  <a:cubicBezTo>
                    <a:pt x="62841" y="1"/>
                    <a:pt x="62597" y="53"/>
                    <a:pt x="62402" y="166"/>
                  </a:cubicBezTo>
                  <a:lnTo>
                    <a:pt x="335" y="35998"/>
                  </a:lnTo>
                  <a:cubicBezTo>
                    <a:pt x="100" y="36135"/>
                    <a:pt x="1" y="36332"/>
                    <a:pt x="76" y="36520"/>
                  </a:cubicBezTo>
                  <a:lnTo>
                    <a:pt x="13503" y="69801"/>
                  </a:lnTo>
                  <a:cubicBezTo>
                    <a:pt x="13950" y="70906"/>
                    <a:pt x="15434" y="71769"/>
                    <a:pt x="17341" y="72030"/>
                  </a:cubicBezTo>
                  <a:lnTo>
                    <a:pt x="74751" y="79917"/>
                  </a:lnTo>
                  <a:cubicBezTo>
                    <a:pt x="74823" y="79926"/>
                    <a:pt x="74895" y="79931"/>
                    <a:pt x="74967" y="79931"/>
                  </a:cubicBezTo>
                  <a:cubicBezTo>
                    <a:pt x="75221" y="79931"/>
                    <a:pt x="75470" y="79874"/>
                    <a:pt x="75655" y="79769"/>
                  </a:cubicBezTo>
                  <a:lnTo>
                    <a:pt x="137720" y="43935"/>
                  </a:lnTo>
                  <a:cubicBezTo>
                    <a:pt x="138256" y="43626"/>
                    <a:pt x="138000" y="43099"/>
                    <a:pt x="137268" y="42998"/>
                  </a:cubicBezTo>
                  <a:lnTo>
                    <a:pt x="81011" y="35272"/>
                  </a:lnTo>
                  <a:cubicBezTo>
                    <a:pt x="79104" y="35009"/>
                    <a:pt x="77622" y="34148"/>
                    <a:pt x="77173" y="33042"/>
                  </a:cubicBezTo>
                  <a:lnTo>
                    <a:pt x="64017" y="430"/>
                  </a:lnTo>
                  <a:cubicBezTo>
                    <a:pt x="63908" y="160"/>
                    <a:pt x="63501" y="1"/>
                    <a:pt x="63081" y="1"/>
                  </a:cubicBezTo>
                  <a:close/>
                </a:path>
              </a:pathLst>
            </a:custGeom>
            <a:solidFill>
              <a:srgbClr val="7776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57" name="Google Shape;1457;p53"/>
          <p:cNvSpPr txBox="1">
            <a:spLocks noGrp="1"/>
          </p:cNvSpPr>
          <p:nvPr>
            <p:ph type="ctrTitle" idx="4294967295"/>
          </p:nvPr>
        </p:nvSpPr>
        <p:spPr>
          <a:xfrm flipH="1">
            <a:off x="3174439" y="2912432"/>
            <a:ext cx="1237200" cy="45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</a:rPr>
              <a:t>March 11th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1458" name="Google Shape;1458;p53"/>
          <p:cNvSpPr txBox="1">
            <a:spLocks noGrp="1"/>
          </p:cNvSpPr>
          <p:nvPr>
            <p:ph type="ctrTitle" idx="4294967295"/>
          </p:nvPr>
        </p:nvSpPr>
        <p:spPr>
          <a:xfrm flipH="1">
            <a:off x="4411639" y="3594844"/>
            <a:ext cx="1237200" cy="45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</a:rPr>
              <a:t>March 18th</a:t>
            </a:r>
            <a:endParaRPr sz="1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30"/>
          <p:cNvSpPr/>
          <p:nvPr/>
        </p:nvSpPr>
        <p:spPr>
          <a:xfrm>
            <a:off x="865500" y="-1134700"/>
            <a:ext cx="7413000" cy="7413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30"/>
          <p:cNvSpPr txBox="1">
            <a:spLocks noGrp="1"/>
          </p:cNvSpPr>
          <p:nvPr>
            <p:ph type="ctrTitle"/>
          </p:nvPr>
        </p:nvSpPr>
        <p:spPr>
          <a:xfrm flipH="1">
            <a:off x="2726850" y="1787752"/>
            <a:ext cx="3690300" cy="45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Who are we?</a:t>
            </a:r>
            <a:endParaRPr/>
          </a:p>
        </p:txBody>
      </p:sp>
      <p:grpSp>
        <p:nvGrpSpPr>
          <p:cNvPr id="361" name="Google Shape;361;p30"/>
          <p:cNvGrpSpPr/>
          <p:nvPr/>
        </p:nvGrpSpPr>
        <p:grpSpPr>
          <a:xfrm rot="1407512">
            <a:off x="5202980" y="-106608"/>
            <a:ext cx="2367686" cy="2026290"/>
            <a:chOff x="5232400" y="3274875"/>
            <a:chExt cx="833075" cy="712875"/>
          </a:xfrm>
        </p:grpSpPr>
        <p:sp>
          <p:nvSpPr>
            <p:cNvPr id="362" name="Google Shape;362;p30"/>
            <p:cNvSpPr/>
            <p:nvPr/>
          </p:nvSpPr>
          <p:spPr>
            <a:xfrm>
              <a:off x="5395950" y="3369575"/>
              <a:ext cx="506025" cy="488025"/>
            </a:xfrm>
            <a:custGeom>
              <a:avLst/>
              <a:gdLst/>
              <a:ahLst/>
              <a:cxnLst/>
              <a:rect l="l" t="t" r="r" b="b"/>
              <a:pathLst>
                <a:path w="20241" h="19521" extrusionOk="0">
                  <a:moveTo>
                    <a:pt x="10120" y="1"/>
                  </a:moveTo>
                  <a:cubicBezTo>
                    <a:pt x="7535" y="1"/>
                    <a:pt x="4951" y="570"/>
                    <a:pt x="2978" y="1709"/>
                  </a:cubicBezTo>
                  <a:cubicBezTo>
                    <a:pt x="984" y="2861"/>
                    <a:pt x="1" y="4374"/>
                    <a:pt x="22" y="5885"/>
                  </a:cubicBezTo>
                  <a:lnTo>
                    <a:pt x="22" y="13655"/>
                  </a:lnTo>
                  <a:cubicBezTo>
                    <a:pt x="8" y="15159"/>
                    <a:pt x="992" y="16666"/>
                    <a:pt x="2978" y="17813"/>
                  </a:cubicBezTo>
                  <a:cubicBezTo>
                    <a:pt x="4951" y="18952"/>
                    <a:pt x="7535" y="19521"/>
                    <a:pt x="10120" y="19521"/>
                  </a:cubicBezTo>
                  <a:cubicBezTo>
                    <a:pt x="12704" y="19521"/>
                    <a:pt x="15288" y="18952"/>
                    <a:pt x="17260" y="17813"/>
                  </a:cubicBezTo>
                  <a:cubicBezTo>
                    <a:pt x="19228" y="16677"/>
                    <a:pt x="20213" y="15189"/>
                    <a:pt x="20217" y="13700"/>
                  </a:cubicBezTo>
                  <a:lnTo>
                    <a:pt x="20217" y="13685"/>
                  </a:lnTo>
                  <a:lnTo>
                    <a:pt x="20219" y="13685"/>
                  </a:lnTo>
                  <a:lnTo>
                    <a:pt x="20219" y="5885"/>
                  </a:lnTo>
                  <a:lnTo>
                    <a:pt x="20216" y="5885"/>
                  </a:lnTo>
                  <a:cubicBezTo>
                    <a:pt x="20240" y="4374"/>
                    <a:pt x="19256" y="2861"/>
                    <a:pt x="17260" y="1709"/>
                  </a:cubicBezTo>
                  <a:cubicBezTo>
                    <a:pt x="15288" y="570"/>
                    <a:pt x="12704" y="1"/>
                    <a:pt x="10120" y="1"/>
                  </a:cubicBezTo>
                  <a:close/>
                </a:path>
              </a:pathLst>
            </a:custGeom>
            <a:solidFill>
              <a:srgbClr val="3445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0"/>
            <p:cNvSpPr/>
            <p:nvPr/>
          </p:nvSpPr>
          <p:spPr>
            <a:xfrm>
              <a:off x="5395950" y="3369575"/>
              <a:ext cx="506025" cy="488025"/>
            </a:xfrm>
            <a:custGeom>
              <a:avLst/>
              <a:gdLst/>
              <a:ahLst/>
              <a:cxnLst/>
              <a:rect l="l" t="t" r="r" b="b"/>
              <a:pathLst>
                <a:path w="20241" h="19521" extrusionOk="0">
                  <a:moveTo>
                    <a:pt x="10120" y="1"/>
                  </a:moveTo>
                  <a:cubicBezTo>
                    <a:pt x="7535" y="1"/>
                    <a:pt x="4951" y="570"/>
                    <a:pt x="2978" y="1709"/>
                  </a:cubicBezTo>
                  <a:cubicBezTo>
                    <a:pt x="984" y="2861"/>
                    <a:pt x="1" y="4374"/>
                    <a:pt x="22" y="5885"/>
                  </a:cubicBezTo>
                  <a:lnTo>
                    <a:pt x="22" y="13655"/>
                  </a:lnTo>
                  <a:cubicBezTo>
                    <a:pt x="8" y="15159"/>
                    <a:pt x="992" y="16666"/>
                    <a:pt x="2978" y="17813"/>
                  </a:cubicBezTo>
                  <a:cubicBezTo>
                    <a:pt x="4951" y="18952"/>
                    <a:pt x="7535" y="19521"/>
                    <a:pt x="10120" y="19521"/>
                  </a:cubicBezTo>
                  <a:cubicBezTo>
                    <a:pt x="12704" y="19521"/>
                    <a:pt x="15288" y="18952"/>
                    <a:pt x="17260" y="17813"/>
                  </a:cubicBezTo>
                  <a:cubicBezTo>
                    <a:pt x="19228" y="16677"/>
                    <a:pt x="20213" y="15189"/>
                    <a:pt x="20217" y="13700"/>
                  </a:cubicBezTo>
                  <a:lnTo>
                    <a:pt x="20217" y="13685"/>
                  </a:lnTo>
                  <a:lnTo>
                    <a:pt x="20219" y="13685"/>
                  </a:lnTo>
                  <a:lnTo>
                    <a:pt x="20219" y="5885"/>
                  </a:lnTo>
                  <a:lnTo>
                    <a:pt x="20216" y="5885"/>
                  </a:lnTo>
                  <a:cubicBezTo>
                    <a:pt x="20240" y="4374"/>
                    <a:pt x="19256" y="2861"/>
                    <a:pt x="17260" y="1709"/>
                  </a:cubicBezTo>
                  <a:cubicBezTo>
                    <a:pt x="15288" y="570"/>
                    <a:pt x="12704" y="1"/>
                    <a:pt x="10120" y="1"/>
                  </a:cubicBezTo>
                  <a:close/>
                </a:path>
              </a:pathLst>
            </a:custGeom>
            <a:solidFill>
              <a:srgbClr val="3445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0"/>
            <p:cNvSpPr/>
            <p:nvPr/>
          </p:nvSpPr>
          <p:spPr>
            <a:xfrm>
              <a:off x="5232400" y="3274875"/>
              <a:ext cx="833075" cy="480975"/>
            </a:xfrm>
            <a:custGeom>
              <a:avLst/>
              <a:gdLst/>
              <a:ahLst/>
              <a:cxnLst/>
              <a:rect l="l" t="t" r="r" b="b"/>
              <a:pathLst>
                <a:path w="33323" h="19239" extrusionOk="0">
                  <a:moveTo>
                    <a:pt x="16661" y="0"/>
                  </a:moveTo>
                  <a:lnTo>
                    <a:pt x="0" y="9620"/>
                  </a:lnTo>
                  <a:lnTo>
                    <a:pt x="16661" y="19239"/>
                  </a:lnTo>
                  <a:lnTo>
                    <a:pt x="33322" y="9620"/>
                  </a:lnTo>
                  <a:lnTo>
                    <a:pt x="16661" y="0"/>
                  </a:lnTo>
                  <a:close/>
                </a:path>
              </a:pathLst>
            </a:custGeom>
            <a:solidFill>
              <a:srgbClr val="3E54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0"/>
            <p:cNvSpPr/>
            <p:nvPr/>
          </p:nvSpPr>
          <p:spPr>
            <a:xfrm>
              <a:off x="5640350" y="3517525"/>
              <a:ext cx="217075" cy="126450"/>
            </a:xfrm>
            <a:custGeom>
              <a:avLst/>
              <a:gdLst/>
              <a:ahLst/>
              <a:cxnLst/>
              <a:rect l="l" t="t" r="r" b="b"/>
              <a:pathLst>
                <a:path w="8683" h="5058" extrusionOk="0">
                  <a:moveTo>
                    <a:pt x="334" y="0"/>
                  </a:moveTo>
                  <a:cubicBezTo>
                    <a:pt x="232" y="0"/>
                    <a:pt x="134" y="53"/>
                    <a:pt x="80" y="148"/>
                  </a:cubicBezTo>
                  <a:cubicBezTo>
                    <a:pt x="1" y="288"/>
                    <a:pt x="48" y="464"/>
                    <a:pt x="185" y="546"/>
                  </a:cubicBezTo>
                  <a:lnTo>
                    <a:pt x="8093" y="5057"/>
                  </a:lnTo>
                  <a:lnTo>
                    <a:pt x="8682" y="4718"/>
                  </a:lnTo>
                  <a:lnTo>
                    <a:pt x="475" y="37"/>
                  </a:lnTo>
                  <a:cubicBezTo>
                    <a:pt x="430" y="12"/>
                    <a:pt x="382" y="0"/>
                    <a:pt x="334" y="0"/>
                  </a:cubicBezTo>
                  <a:close/>
                </a:path>
              </a:pathLst>
            </a:custGeom>
            <a:solidFill>
              <a:srgbClr val="2E44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0"/>
            <p:cNvSpPr/>
            <p:nvPr/>
          </p:nvSpPr>
          <p:spPr>
            <a:xfrm>
              <a:off x="5232400" y="3515350"/>
              <a:ext cx="416550" cy="257675"/>
            </a:xfrm>
            <a:custGeom>
              <a:avLst/>
              <a:gdLst/>
              <a:ahLst/>
              <a:cxnLst/>
              <a:rect l="l" t="t" r="r" b="b"/>
              <a:pathLst>
                <a:path w="16662" h="10307" extrusionOk="0">
                  <a:moveTo>
                    <a:pt x="0" y="1"/>
                  </a:moveTo>
                  <a:lnTo>
                    <a:pt x="0" y="687"/>
                  </a:lnTo>
                  <a:lnTo>
                    <a:pt x="16661" y="10306"/>
                  </a:lnTo>
                  <a:lnTo>
                    <a:pt x="16661" y="96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225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0"/>
            <p:cNvSpPr/>
            <p:nvPr/>
          </p:nvSpPr>
          <p:spPr>
            <a:xfrm>
              <a:off x="5648925" y="3515350"/>
              <a:ext cx="416550" cy="257675"/>
            </a:xfrm>
            <a:custGeom>
              <a:avLst/>
              <a:gdLst/>
              <a:ahLst/>
              <a:cxnLst/>
              <a:rect l="l" t="t" r="r" b="b"/>
              <a:pathLst>
                <a:path w="16662" h="10307" extrusionOk="0">
                  <a:moveTo>
                    <a:pt x="16661" y="1"/>
                  </a:moveTo>
                  <a:lnTo>
                    <a:pt x="0" y="9620"/>
                  </a:lnTo>
                  <a:lnTo>
                    <a:pt x="0" y="10306"/>
                  </a:lnTo>
                  <a:lnTo>
                    <a:pt x="16661" y="687"/>
                  </a:lnTo>
                  <a:lnTo>
                    <a:pt x="16661" y="1"/>
                  </a:lnTo>
                  <a:close/>
                </a:path>
              </a:pathLst>
            </a:custGeom>
            <a:solidFill>
              <a:srgbClr val="2E44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0"/>
            <p:cNvSpPr/>
            <p:nvPr/>
          </p:nvSpPr>
          <p:spPr>
            <a:xfrm>
              <a:off x="5396050" y="3627000"/>
              <a:ext cx="505100" cy="171775"/>
            </a:xfrm>
            <a:custGeom>
              <a:avLst/>
              <a:gdLst/>
              <a:ahLst/>
              <a:cxnLst/>
              <a:rect l="l" t="t" r="r" b="b"/>
              <a:pathLst>
                <a:path w="20204" h="6871" extrusionOk="0">
                  <a:moveTo>
                    <a:pt x="0" y="0"/>
                  </a:moveTo>
                  <a:lnTo>
                    <a:pt x="10116" y="6871"/>
                  </a:lnTo>
                  <a:lnTo>
                    <a:pt x="20204" y="16"/>
                  </a:lnTo>
                  <a:lnTo>
                    <a:pt x="10115" y="5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1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0"/>
            <p:cNvSpPr/>
            <p:nvPr/>
          </p:nvSpPr>
          <p:spPr>
            <a:xfrm>
              <a:off x="5842300" y="3849200"/>
              <a:ext cx="59550" cy="138550"/>
            </a:xfrm>
            <a:custGeom>
              <a:avLst/>
              <a:gdLst/>
              <a:ahLst/>
              <a:cxnLst/>
              <a:rect l="l" t="t" r="r" b="b"/>
              <a:pathLst>
                <a:path w="2382" h="5542" extrusionOk="0">
                  <a:moveTo>
                    <a:pt x="750" y="0"/>
                  </a:moveTo>
                  <a:lnTo>
                    <a:pt x="1" y="4854"/>
                  </a:lnTo>
                  <a:cubicBezTo>
                    <a:pt x="1" y="5312"/>
                    <a:pt x="596" y="5541"/>
                    <a:pt x="1191" y="5541"/>
                  </a:cubicBezTo>
                  <a:cubicBezTo>
                    <a:pt x="1786" y="5541"/>
                    <a:pt x="2382" y="5312"/>
                    <a:pt x="2382" y="4854"/>
                  </a:cubicBezTo>
                  <a:lnTo>
                    <a:pt x="1666" y="0"/>
                  </a:lnTo>
                  <a:cubicBezTo>
                    <a:pt x="1568" y="73"/>
                    <a:pt x="1390" y="112"/>
                    <a:pt x="1210" y="112"/>
                  </a:cubicBezTo>
                  <a:cubicBezTo>
                    <a:pt x="1036" y="112"/>
                    <a:pt x="860" y="76"/>
                    <a:pt x="750" y="0"/>
                  </a:cubicBezTo>
                  <a:close/>
                </a:path>
              </a:pathLst>
            </a:custGeom>
            <a:solidFill>
              <a:srgbClr val="FF6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0"/>
            <p:cNvSpPr/>
            <p:nvPr/>
          </p:nvSpPr>
          <p:spPr>
            <a:xfrm>
              <a:off x="5884975" y="3918450"/>
              <a:ext cx="7375" cy="66625"/>
            </a:xfrm>
            <a:custGeom>
              <a:avLst/>
              <a:gdLst/>
              <a:ahLst/>
              <a:cxnLst/>
              <a:rect l="l" t="t" r="r" b="b"/>
              <a:pathLst>
                <a:path w="295" h="2665" extrusionOk="0">
                  <a:moveTo>
                    <a:pt x="0" y="1"/>
                  </a:moveTo>
                  <a:lnTo>
                    <a:pt x="150" y="2665"/>
                  </a:lnTo>
                  <a:cubicBezTo>
                    <a:pt x="199" y="2647"/>
                    <a:pt x="247" y="2626"/>
                    <a:pt x="294" y="260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E747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0"/>
            <p:cNvSpPr/>
            <p:nvPr/>
          </p:nvSpPr>
          <p:spPr>
            <a:xfrm>
              <a:off x="5853025" y="3877375"/>
              <a:ext cx="11700" cy="108150"/>
            </a:xfrm>
            <a:custGeom>
              <a:avLst/>
              <a:gdLst/>
              <a:ahLst/>
              <a:cxnLst/>
              <a:rect l="l" t="t" r="r" b="b"/>
              <a:pathLst>
                <a:path w="468" h="4326" extrusionOk="0">
                  <a:moveTo>
                    <a:pt x="467" y="0"/>
                  </a:moveTo>
                  <a:lnTo>
                    <a:pt x="0" y="4269"/>
                  </a:lnTo>
                  <a:cubicBezTo>
                    <a:pt x="50" y="4291"/>
                    <a:pt x="100" y="4310"/>
                    <a:pt x="152" y="4326"/>
                  </a:cubicBezTo>
                  <a:lnTo>
                    <a:pt x="467" y="0"/>
                  </a:lnTo>
                  <a:close/>
                </a:path>
              </a:pathLst>
            </a:custGeom>
            <a:solidFill>
              <a:srgbClr val="E747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0"/>
            <p:cNvSpPr/>
            <p:nvPr/>
          </p:nvSpPr>
          <p:spPr>
            <a:xfrm>
              <a:off x="5870175" y="3901800"/>
              <a:ext cx="3775" cy="85925"/>
            </a:xfrm>
            <a:custGeom>
              <a:avLst/>
              <a:gdLst/>
              <a:ahLst/>
              <a:cxnLst/>
              <a:rect l="l" t="t" r="r" b="b"/>
              <a:pathLst>
                <a:path w="151" h="3437" extrusionOk="0">
                  <a:moveTo>
                    <a:pt x="74" y="1"/>
                  </a:moveTo>
                  <a:lnTo>
                    <a:pt x="1" y="3436"/>
                  </a:lnTo>
                  <a:cubicBezTo>
                    <a:pt x="26" y="3436"/>
                    <a:pt x="51" y="3437"/>
                    <a:pt x="76" y="3437"/>
                  </a:cubicBezTo>
                  <a:cubicBezTo>
                    <a:pt x="101" y="3437"/>
                    <a:pt x="126" y="3436"/>
                    <a:pt x="150" y="3436"/>
                  </a:cubicBezTo>
                  <a:lnTo>
                    <a:pt x="74" y="1"/>
                  </a:lnTo>
                  <a:close/>
                </a:path>
              </a:pathLst>
            </a:custGeom>
            <a:solidFill>
              <a:srgbClr val="E747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0"/>
            <p:cNvSpPr/>
            <p:nvPr/>
          </p:nvSpPr>
          <p:spPr>
            <a:xfrm>
              <a:off x="5856375" y="3841750"/>
              <a:ext cx="32375" cy="17600"/>
            </a:xfrm>
            <a:custGeom>
              <a:avLst/>
              <a:gdLst/>
              <a:ahLst/>
              <a:cxnLst/>
              <a:rect l="l" t="t" r="r" b="b"/>
              <a:pathLst>
                <a:path w="1295" h="704" extrusionOk="0">
                  <a:moveTo>
                    <a:pt x="961" y="1"/>
                  </a:moveTo>
                  <a:cubicBezTo>
                    <a:pt x="898" y="1"/>
                    <a:pt x="834" y="21"/>
                    <a:pt x="781" y="63"/>
                  </a:cubicBezTo>
                  <a:cubicBezTo>
                    <a:pt x="737" y="96"/>
                    <a:pt x="697" y="116"/>
                    <a:pt x="651" y="116"/>
                  </a:cubicBezTo>
                  <a:cubicBezTo>
                    <a:pt x="609" y="116"/>
                    <a:pt x="561" y="99"/>
                    <a:pt x="501" y="57"/>
                  </a:cubicBezTo>
                  <a:cubicBezTo>
                    <a:pt x="450" y="22"/>
                    <a:pt x="391" y="5"/>
                    <a:pt x="334" y="5"/>
                  </a:cubicBezTo>
                  <a:cubicBezTo>
                    <a:pt x="241" y="5"/>
                    <a:pt x="149" y="49"/>
                    <a:pt x="92" y="132"/>
                  </a:cubicBezTo>
                  <a:cubicBezTo>
                    <a:pt x="0" y="264"/>
                    <a:pt x="34" y="448"/>
                    <a:pt x="167" y="540"/>
                  </a:cubicBezTo>
                  <a:cubicBezTo>
                    <a:pt x="325" y="649"/>
                    <a:pt x="489" y="704"/>
                    <a:pt x="652" y="704"/>
                  </a:cubicBezTo>
                  <a:cubicBezTo>
                    <a:pt x="816" y="704"/>
                    <a:pt x="979" y="647"/>
                    <a:pt x="1132" y="532"/>
                  </a:cubicBezTo>
                  <a:cubicBezTo>
                    <a:pt x="1266" y="437"/>
                    <a:pt x="1295" y="250"/>
                    <a:pt x="1196" y="118"/>
                  </a:cubicBezTo>
                  <a:cubicBezTo>
                    <a:pt x="1139" y="41"/>
                    <a:pt x="1050" y="1"/>
                    <a:pt x="961" y="1"/>
                  </a:cubicBezTo>
                  <a:close/>
                </a:path>
              </a:pathLst>
            </a:custGeom>
            <a:solidFill>
              <a:srgbClr val="AF2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0"/>
            <p:cNvSpPr/>
            <p:nvPr/>
          </p:nvSpPr>
          <p:spPr>
            <a:xfrm>
              <a:off x="5640225" y="3509350"/>
              <a:ext cx="239175" cy="331125"/>
            </a:xfrm>
            <a:custGeom>
              <a:avLst/>
              <a:gdLst/>
              <a:ahLst/>
              <a:cxnLst/>
              <a:rect l="l" t="t" r="r" b="b"/>
              <a:pathLst>
                <a:path w="9567" h="13245" extrusionOk="0">
                  <a:moveTo>
                    <a:pt x="335" y="0"/>
                  </a:moveTo>
                  <a:cubicBezTo>
                    <a:pt x="234" y="0"/>
                    <a:pt x="135" y="53"/>
                    <a:pt x="80" y="148"/>
                  </a:cubicBezTo>
                  <a:cubicBezTo>
                    <a:pt x="1" y="289"/>
                    <a:pt x="49" y="467"/>
                    <a:pt x="190" y="547"/>
                  </a:cubicBezTo>
                  <a:lnTo>
                    <a:pt x="8539" y="5311"/>
                  </a:lnTo>
                  <a:cubicBezTo>
                    <a:pt x="8811" y="5468"/>
                    <a:pt x="8980" y="5757"/>
                    <a:pt x="8980" y="6072"/>
                  </a:cubicBezTo>
                  <a:lnTo>
                    <a:pt x="8980" y="12951"/>
                  </a:lnTo>
                  <a:cubicBezTo>
                    <a:pt x="8980" y="13113"/>
                    <a:pt x="9112" y="13244"/>
                    <a:pt x="9274" y="13244"/>
                  </a:cubicBezTo>
                  <a:cubicBezTo>
                    <a:pt x="9435" y="13244"/>
                    <a:pt x="9567" y="13113"/>
                    <a:pt x="9567" y="12951"/>
                  </a:cubicBezTo>
                  <a:lnTo>
                    <a:pt x="9567" y="6072"/>
                  </a:lnTo>
                  <a:cubicBezTo>
                    <a:pt x="9567" y="5547"/>
                    <a:pt x="9284" y="5063"/>
                    <a:pt x="8830" y="4802"/>
                  </a:cubicBezTo>
                  <a:lnTo>
                    <a:pt x="480" y="39"/>
                  </a:lnTo>
                  <a:cubicBezTo>
                    <a:pt x="434" y="13"/>
                    <a:pt x="384" y="0"/>
                    <a:pt x="335" y="0"/>
                  </a:cubicBezTo>
                  <a:close/>
                </a:path>
              </a:pathLst>
            </a:custGeom>
            <a:solidFill>
              <a:srgbClr val="BBD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0"/>
            <p:cNvSpPr/>
            <p:nvPr/>
          </p:nvSpPr>
          <p:spPr>
            <a:xfrm>
              <a:off x="5855975" y="3817050"/>
              <a:ext cx="33450" cy="32175"/>
            </a:xfrm>
            <a:custGeom>
              <a:avLst/>
              <a:gdLst/>
              <a:ahLst/>
              <a:cxnLst/>
              <a:rect l="l" t="t" r="r" b="b"/>
              <a:pathLst>
                <a:path w="1338" h="1287" extrusionOk="0">
                  <a:moveTo>
                    <a:pt x="644" y="0"/>
                  </a:moveTo>
                  <a:cubicBezTo>
                    <a:pt x="561" y="0"/>
                    <a:pt x="477" y="16"/>
                    <a:pt x="397" y="49"/>
                  </a:cubicBezTo>
                  <a:cubicBezTo>
                    <a:pt x="157" y="148"/>
                    <a:pt x="0" y="384"/>
                    <a:pt x="0" y="643"/>
                  </a:cubicBezTo>
                  <a:cubicBezTo>
                    <a:pt x="0" y="998"/>
                    <a:pt x="289" y="1286"/>
                    <a:pt x="644" y="1286"/>
                  </a:cubicBezTo>
                  <a:cubicBezTo>
                    <a:pt x="904" y="1286"/>
                    <a:pt x="1138" y="1129"/>
                    <a:pt x="1238" y="889"/>
                  </a:cubicBezTo>
                  <a:cubicBezTo>
                    <a:pt x="1337" y="649"/>
                    <a:pt x="1283" y="373"/>
                    <a:pt x="1099" y="188"/>
                  </a:cubicBezTo>
                  <a:cubicBezTo>
                    <a:pt x="976" y="66"/>
                    <a:pt x="812" y="0"/>
                    <a:pt x="644" y="0"/>
                  </a:cubicBezTo>
                  <a:close/>
                </a:path>
              </a:pathLst>
            </a:custGeom>
            <a:solidFill>
              <a:srgbClr val="FF6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0"/>
            <p:cNvSpPr/>
            <p:nvPr/>
          </p:nvSpPr>
          <p:spPr>
            <a:xfrm>
              <a:off x="5854850" y="3817275"/>
              <a:ext cx="33225" cy="31950"/>
            </a:xfrm>
            <a:custGeom>
              <a:avLst/>
              <a:gdLst/>
              <a:ahLst/>
              <a:cxnLst/>
              <a:rect l="l" t="t" r="r" b="b"/>
              <a:pathLst>
                <a:path w="1329" h="1278" extrusionOk="0">
                  <a:moveTo>
                    <a:pt x="601" y="1"/>
                  </a:moveTo>
                  <a:lnTo>
                    <a:pt x="601" y="1"/>
                  </a:lnTo>
                  <a:cubicBezTo>
                    <a:pt x="354" y="34"/>
                    <a:pt x="149" y="207"/>
                    <a:pt x="76" y="443"/>
                  </a:cubicBezTo>
                  <a:cubicBezTo>
                    <a:pt x="1" y="681"/>
                    <a:pt x="71" y="939"/>
                    <a:pt x="253" y="1107"/>
                  </a:cubicBezTo>
                  <a:cubicBezTo>
                    <a:pt x="374" y="1219"/>
                    <a:pt x="530" y="1277"/>
                    <a:pt x="688" y="1277"/>
                  </a:cubicBezTo>
                  <a:cubicBezTo>
                    <a:pt x="770" y="1277"/>
                    <a:pt x="852" y="1262"/>
                    <a:pt x="930" y="1230"/>
                  </a:cubicBezTo>
                  <a:cubicBezTo>
                    <a:pt x="1159" y="1136"/>
                    <a:pt x="1315" y="919"/>
                    <a:pt x="1328" y="670"/>
                  </a:cubicBezTo>
                  <a:lnTo>
                    <a:pt x="1328" y="670"/>
                  </a:lnTo>
                  <a:cubicBezTo>
                    <a:pt x="1302" y="787"/>
                    <a:pt x="1113" y="985"/>
                    <a:pt x="865" y="985"/>
                  </a:cubicBezTo>
                  <a:cubicBezTo>
                    <a:pt x="786" y="985"/>
                    <a:pt x="701" y="965"/>
                    <a:pt x="613" y="915"/>
                  </a:cubicBezTo>
                  <a:cubicBezTo>
                    <a:pt x="224" y="697"/>
                    <a:pt x="299" y="201"/>
                    <a:pt x="601" y="1"/>
                  </a:cubicBezTo>
                  <a:close/>
                </a:path>
              </a:pathLst>
            </a:custGeom>
            <a:solidFill>
              <a:srgbClr val="E747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7" name="Google Shape;377;p30"/>
          <p:cNvSpPr txBox="1">
            <a:spLocks noGrp="1"/>
          </p:cNvSpPr>
          <p:nvPr>
            <p:ph type="subTitle" idx="1"/>
          </p:nvPr>
        </p:nvSpPr>
        <p:spPr>
          <a:xfrm flipH="1">
            <a:off x="818100" y="2641550"/>
            <a:ext cx="5013000" cy="80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Oksana Caivano, MA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PhD Student in Human Development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Department of Educational and Counselling Psychology</a:t>
            </a:r>
            <a:endParaRPr/>
          </a:p>
        </p:txBody>
      </p:sp>
      <p:sp>
        <p:nvSpPr>
          <p:cNvPr id="378" name="Google Shape;378;p30"/>
          <p:cNvSpPr txBox="1">
            <a:spLocks noGrp="1"/>
          </p:cNvSpPr>
          <p:nvPr>
            <p:ph type="subTitle" idx="1"/>
          </p:nvPr>
        </p:nvSpPr>
        <p:spPr>
          <a:xfrm flipH="1">
            <a:off x="2997450" y="3719925"/>
            <a:ext cx="49146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Karissa Leduc, MA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PhD Candidate in Human Development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Department of Educational and Counselling Psychology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3" name="Google Shape;383;p31"/>
          <p:cNvGrpSpPr/>
          <p:nvPr/>
        </p:nvGrpSpPr>
        <p:grpSpPr>
          <a:xfrm>
            <a:off x="527388" y="271837"/>
            <a:ext cx="4644628" cy="3507689"/>
            <a:chOff x="359507" y="-109181"/>
            <a:chExt cx="4067100" cy="3071531"/>
          </a:xfrm>
        </p:grpSpPr>
        <p:sp>
          <p:nvSpPr>
            <p:cNvPr id="384" name="Google Shape;384;p31"/>
            <p:cNvSpPr/>
            <p:nvPr/>
          </p:nvSpPr>
          <p:spPr>
            <a:xfrm>
              <a:off x="359507" y="-109181"/>
              <a:ext cx="4067100" cy="275640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1"/>
            <p:cNvSpPr/>
            <p:nvPr/>
          </p:nvSpPr>
          <p:spPr>
            <a:xfrm rot="10800000">
              <a:off x="2599025" y="2592150"/>
              <a:ext cx="597000" cy="3702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6" name="Google Shape;386;p31"/>
          <p:cNvGrpSpPr/>
          <p:nvPr/>
        </p:nvGrpSpPr>
        <p:grpSpPr>
          <a:xfrm>
            <a:off x="3555084" y="2395926"/>
            <a:ext cx="3905480" cy="2677553"/>
            <a:chOff x="3555975" y="2466200"/>
            <a:chExt cx="1348950" cy="924825"/>
          </a:xfrm>
        </p:grpSpPr>
        <p:sp>
          <p:nvSpPr>
            <p:cNvPr id="387" name="Google Shape;387;p31"/>
            <p:cNvSpPr/>
            <p:nvPr/>
          </p:nvSpPr>
          <p:spPr>
            <a:xfrm>
              <a:off x="3563500" y="2639025"/>
              <a:ext cx="1338550" cy="752000"/>
            </a:xfrm>
            <a:custGeom>
              <a:avLst/>
              <a:gdLst/>
              <a:ahLst/>
              <a:cxnLst/>
              <a:rect l="l" t="t" r="r" b="b"/>
              <a:pathLst>
                <a:path w="53542" h="30080" extrusionOk="0">
                  <a:moveTo>
                    <a:pt x="41169" y="1"/>
                  </a:moveTo>
                  <a:cubicBezTo>
                    <a:pt x="39089" y="1"/>
                    <a:pt x="4445" y="15378"/>
                    <a:pt x="4445" y="15378"/>
                  </a:cubicBezTo>
                  <a:cubicBezTo>
                    <a:pt x="4445" y="15378"/>
                    <a:pt x="369" y="19596"/>
                    <a:pt x="130" y="20078"/>
                  </a:cubicBezTo>
                  <a:cubicBezTo>
                    <a:pt x="0" y="20342"/>
                    <a:pt x="144" y="20459"/>
                    <a:pt x="825" y="20459"/>
                  </a:cubicBezTo>
                  <a:cubicBezTo>
                    <a:pt x="1147" y="20459"/>
                    <a:pt x="1590" y="20433"/>
                    <a:pt x="2180" y="20383"/>
                  </a:cubicBezTo>
                  <a:cubicBezTo>
                    <a:pt x="4092" y="20223"/>
                    <a:pt x="10108" y="19301"/>
                    <a:pt x="10108" y="19301"/>
                  </a:cubicBezTo>
                  <a:lnTo>
                    <a:pt x="15006" y="16473"/>
                  </a:lnTo>
                  <a:cubicBezTo>
                    <a:pt x="15006" y="16473"/>
                    <a:pt x="15788" y="18232"/>
                    <a:pt x="17836" y="19415"/>
                  </a:cubicBezTo>
                  <a:lnTo>
                    <a:pt x="36158" y="29992"/>
                  </a:lnTo>
                  <a:cubicBezTo>
                    <a:pt x="36258" y="30050"/>
                    <a:pt x="36389" y="30080"/>
                    <a:pt x="36520" y="30080"/>
                  </a:cubicBezTo>
                  <a:cubicBezTo>
                    <a:pt x="36651" y="30080"/>
                    <a:pt x="36783" y="30050"/>
                    <a:pt x="36883" y="29992"/>
                  </a:cubicBezTo>
                  <a:lnTo>
                    <a:pt x="53341" y="20490"/>
                  </a:lnTo>
                  <a:cubicBezTo>
                    <a:pt x="53541" y="20375"/>
                    <a:pt x="53541" y="20188"/>
                    <a:pt x="53341" y="20072"/>
                  </a:cubicBezTo>
                  <a:lnTo>
                    <a:pt x="31056" y="7206"/>
                  </a:lnTo>
                  <a:lnTo>
                    <a:pt x="41247" y="1321"/>
                  </a:lnTo>
                  <a:cubicBezTo>
                    <a:pt x="41247" y="1321"/>
                    <a:pt x="42206" y="560"/>
                    <a:pt x="41247" y="15"/>
                  </a:cubicBezTo>
                  <a:cubicBezTo>
                    <a:pt x="41231" y="5"/>
                    <a:pt x="41205" y="1"/>
                    <a:pt x="41169" y="1"/>
                  </a:cubicBezTo>
                  <a:close/>
                </a:path>
              </a:pathLst>
            </a:custGeom>
            <a:solidFill>
              <a:srgbClr val="C1C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1"/>
            <p:cNvSpPr/>
            <p:nvPr/>
          </p:nvSpPr>
          <p:spPr>
            <a:xfrm>
              <a:off x="3600175" y="2793825"/>
              <a:ext cx="348200" cy="334775"/>
            </a:xfrm>
            <a:custGeom>
              <a:avLst/>
              <a:gdLst/>
              <a:ahLst/>
              <a:cxnLst/>
              <a:rect l="l" t="t" r="r" b="b"/>
              <a:pathLst>
                <a:path w="13928" h="13391" extrusionOk="0">
                  <a:moveTo>
                    <a:pt x="13927" y="0"/>
                  </a:moveTo>
                  <a:lnTo>
                    <a:pt x="3946" y="5780"/>
                  </a:lnTo>
                  <a:lnTo>
                    <a:pt x="0" y="10928"/>
                  </a:lnTo>
                  <a:cubicBezTo>
                    <a:pt x="89" y="10858"/>
                    <a:pt x="198" y="10821"/>
                    <a:pt x="321" y="10821"/>
                  </a:cubicBezTo>
                  <a:cubicBezTo>
                    <a:pt x="456" y="10821"/>
                    <a:pt x="608" y="10865"/>
                    <a:pt x="769" y="10958"/>
                  </a:cubicBezTo>
                  <a:cubicBezTo>
                    <a:pt x="1323" y="11277"/>
                    <a:pt x="1773" y="12056"/>
                    <a:pt x="1772" y="12695"/>
                  </a:cubicBezTo>
                  <a:cubicBezTo>
                    <a:pt x="1772" y="13073"/>
                    <a:pt x="1616" y="13318"/>
                    <a:pt x="1374" y="13390"/>
                  </a:cubicBezTo>
                  <a:lnTo>
                    <a:pt x="7790" y="12567"/>
                  </a:lnTo>
                  <a:lnTo>
                    <a:pt x="10689" y="10894"/>
                  </a:lnTo>
                  <a:cubicBezTo>
                    <a:pt x="10689" y="10894"/>
                    <a:pt x="10557" y="9381"/>
                    <a:pt x="9295" y="7193"/>
                  </a:cubicBezTo>
                  <a:cubicBezTo>
                    <a:pt x="8032" y="5004"/>
                    <a:pt x="13927" y="1"/>
                    <a:pt x="13927" y="0"/>
                  </a:cubicBezTo>
                  <a:close/>
                </a:path>
              </a:pathLst>
            </a:custGeom>
            <a:solidFill>
              <a:srgbClr val="FFF5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1"/>
            <p:cNvSpPr/>
            <p:nvPr/>
          </p:nvSpPr>
          <p:spPr>
            <a:xfrm>
              <a:off x="3600175" y="2793825"/>
              <a:ext cx="348200" cy="334775"/>
            </a:xfrm>
            <a:custGeom>
              <a:avLst/>
              <a:gdLst/>
              <a:ahLst/>
              <a:cxnLst/>
              <a:rect l="l" t="t" r="r" b="b"/>
              <a:pathLst>
                <a:path w="13928" h="13391" extrusionOk="0">
                  <a:moveTo>
                    <a:pt x="13927" y="0"/>
                  </a:moveTo>
                  <a:lnTo>
                    <a:pt x="3946" y="5780"/>
                  </a:lnTo>
                  <a:lnTo>
                    <a:pt x="0" y="10928"/>
                  </a:lnTo>
                  <a:cubicBezTo>
                    <a:pt x="89" y="10858"/>
                    <a:pt x="198" y="10821"/>
                    <a:pt x="321" y="10821"/>
                  </a:cubicBezTo>
                  <a:cubicBezTo>
                    <a:pt x="456" y="10821"/>
                    <a:pt x="608" y="10865"/>
                    <a:pt x="769" y="10958"/>
                  </a:cubicBezTo>
                  <a:cubicBezTo>
                    <a:pt x="1261" y="11241"/>
                    <a:pt x="1672" y="11888"/>
                    <a:pt x="1756" y="12476"/>
                  </a:cubicBezTo>
                  <a:cubicBezTo>
                    <a:pt x="1767" y="12548"/>
                    <a:pt x="1773" y="12622"/>
                    <a:pt x="1772" y="12695"/>
                  </a:cubicBezTo>
                  <a:cubicBezTo>
                    <a:pt x="1772" y="13073"/>
                    <a:pt x="1616" y="13318"/>
                    <a:pt x="1374" y="13390"/>
                  </a:cubicBezTo>
                  <a:lnTo>
                    <a:pt x="7790" y="12567"/>
                  </a:lnTo>
                  <a:lnTo>
                    <a:pt x="10689" y="10894"/>
                  </a:lnTo>
                  <a:cubicBezTo>
                    <a:pt x="10689" y="10894"/>
                    <a:pt x="10557" y="9381"/>
                    <a:pt x="9295" y="7193"/>
                  </a:cubicBezTo>
                  <a:cubicBezTo>
                    <a:pt x="8032" y="5004"/>
                    <a:pt x="13927" y="1"/>
                    <a:pt x="13927" y="0"/>
                  </a:cubicBezTo>
                  <a:close/>
                </a:path>
              </a:pathLst>
            </a:custGeom>
            <a:solidFill>
              <a:srgbClr val="FFF5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1"/>
            <p:cNvSpPr/>
            <p:nvPr/>
          </p:nvSpPr>
          <p:spPr>
            <a:xfrm>
              <a:off x="3558100" y="3046025"/>
              <a:ext cx="273075" cy="91175"/>
            </a:xfrm>
            <a:custGeom>
              <a:avLst/>
              <a:gdLst/>
              <a:ahLst/>
              <a:cxnLst/>
              <a:rect l="l" t="t" r="r" b="b"/>
              <a:pathLst>
                <a:path w="10923" h="3647" extrusionOk="0">
                  <a:moveTo>
                    <a:pt x="9975" y="1"/>
                  </a:moveTo>
                  <a:lnTo>
                    <a:pt x="9473" y="291"/>
                  </a:lnTo>
                  <a:cubicBezTo>
                    <a:pt x="9473" y="291"/>
                    <a:pt x="6149" y="1471"/>
                    <a:pt x="3439" y="2389"/>
                  </a:cubicBezTo>
                  <a:cubicBezTo>
                    <a:pt x="1714" y="2973"/>
                    <a:pt x="238" y="3450"/>
                    <a:pt x="25" y="3450"/>
                  </a:cubicBezTo>
                  <a:cubicBezTo>
                    <a:pt x="12" y="3450"/>
                    <a:pt x="3" y="3449"/>
                    <a:pt x="0" y="3445"/>
                  </a:cubicBezTo>
                  <a:lnTo>
                    <a:pt x="0" y="3445"/>
                  </a:lnTo>
                  <a:cubicBezTo>
                    <a:pt x="71" y="3570"/>
                    <a:pt x="203" y="3646"/>
                    <a:pt x="345" y="3646"/>
                  </a:cubicBezTo>
                  <a:cubicBezTo>
                    <a:pt x="363" y="3646"/>
                    <a:pt x="380" y="3645"/>
                    <a:pt x="398" y="3643"/>
                  </a:cubicBezTo>
                  <a:lnTo>
                    <a:pt x="2882" y="3323"/>
                  </a:lnTo>
                  <a:lnTo>
                    <a:pt x="3053" y="3302"/>
                  </a:lnTo>
                  <a:lnTo>
                    <a:pt x="3058" y="3302"/>
                  </a:lnTo>
                  <a:lnTo>
                    <a:pt x="9473" y="2479"/>
                  </a:lnTo>
                  <a:lnTo>
                    <a:pt x="10922" y="1642"/>
                  </a:lnTo>
                  <a:lnTo>
                    <a:pt x="9975" y="1"/>
                  </a:lnTo>
                  <a:close/>
                </a:path>
              </a:pathLst>
            </a:custGeom>
            <a:solidFill>
              <a:srgbClr val="F2E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1"/>
            <p:cNvSpPr/>
            <p:nvPr/>
          </p:nvSpPr>
          <p:spPr>
            <a:xfrm>
              <a:off x="4401175" y="2530750"/>
              <a:ext cx="2800" cy="1625"/>
            </a:xfrm>
            <a:custGeom>
              <a:avLst/>
              <a:gdLst/>
              <a:ahLst/>
              <a:cxnLst/>
              <a:rect l="l" t="t" r="r" b="b"/>
              <a:pathLst>
                <a:path w="112" h="65" extrusionOk="0">
                  <a:moveTo>
                    <a:pt x="112" y="1"/>
                  </a:moveTo>
                  <a:cubicBezTo>
                    <a:pt x="73" y="21"/>
                    <a:pt x="37" y="42"/>
                    <a:pt x="1" y="64"/>
                  </a:cubicBezTo>
                  <a:lnTo>
                    <a:pt x="112" y="1"/>
                  </a:lnTo>
                  <a:close/>
                </a:path>
              </a:pathLst>
            </a:custGeom>
            <a:solidFill>
              <a:srgbClr val="FFF5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1"/>
            <p:cNvSpPr/>
            <p:nvPr/>
          </p:nvSpPr>
          <p:spPr>
            <a:xfrm>
              <a:off x="4363575" y="2552475"/>
              <a:ext cx="2800" cy="1650"/>
            </a:xfrm>
            <a:custGeom>
              <a:avLst/>
              <a:gdLst/>
              <a:ahLst/>
              <a:cxnLst/>
              <a:rect l="l" t="t" r="r" b="b"/>
              <a:pathLst>
                <a:path w="112" h="66" extrusionOk="0">
                  <a:moveTo>
                    <a:pt x="111" y="0"/>
                  </a:moveTo>
                  <a:cubicBezTo>
                    <a:pt x="73" y="21"/>
                    <a:pt x="36" y="41"/>
                    <a:pt x="0" y="65"/>
                  </a:cubicBezTo>
                  <a:lnTo>
                    <a:pt x="111" y="0"/>
                  </a:lnTo>
                  <a:close/>
                </a:path>
              </a:pathLst>
            </a:custGeom>
            <a:solidFill>
              <a:srgbClr val="FFF5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1"/>
            <p:cNvSpPr/>
            <p:nvPr/>
          </p:nvSpPr>
          <p:spPr>
            <a:xfrm>
              <a:off x="4325950" y="2574200"/>
              <a:ext cx="2800" cy="1600"/>
            </a:xfrm>
            <a:custGeom>
              <a:avLst/>
              <a:gdLst/>
              <a:ahLst/>
              <a:cxnLst/>
              <a:rect l="l" t="t" r="r" b="b"/>
              <a:pathLst>
                <a:path w="112" h="64" extrusionOk="0">
                  <a:moveTo>
                    <a:pt x="112" y="0"/>
                  </a:moveTo>
                  <a:cubicBezTo>
                    <a:pt x="73" y="21"/>
                    <a:pt x="36" y="41"/>
                    <a:pt x="1" y="64"/>
                  </a:cubicBezTo>
                  <a:lnTo>
                    <a:pt x="112" y="0"/>
                  </a:lnTo>
                  <a:close/>
                </a:path>
              </a:pathLst>
            </a:custGeom>
            <a:solidFill>
              <a:srgbClr val="FFF5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1"/>
            <p:cNvSpPr/>
            <p:nvPr/>
          </p:nvSpPr>
          <p:spPr>
            <a:xfrm>
              <a:off x="4288325" y="2595900"/>
              <a:ext cx="2775" cy="1625"/>
            </a:xfrm>
            <a:custGeom>
              <a:avLst/>
              <a:gdLst/>
              <a:ahLst/>
              <a:cxnLst/>
              <a:rect l="l" t="t" r="r" b="b"/>
              <a:pathLst>
                <a:path w="111" h="65" extrusionOk="0">
                  <a:moveTo>
                    <a:pt x="111" y="1"/>
                  </a:moveTo>
                  <a:cubicBezTo>
                    <a:pt x="73" y="21"/>
                    <a:pt x="36" y="42"/>
                    <a:pt x="1" y="65"/>
                  </a:cubicBezTo>
                  <a:lnTo>
                    <a:pt x="111" y="1"/>
                  </a:lnTo>
                  <a:close/>
                </a:path>
              </a:pathLst>
            </a:custGeom>
            <a:solidFill>
              <a:srgbClr val="FFF5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1"/>
            <p:cNvSpPr/>
            <p:nvPr/>
          </p:nvSpPr>
          <p:spPr>
            <a:xfrm>
              <a:off x="3794925" y="3107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F5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1"/>
            <p:cNvSpPr/>
            <p:nvPr/>
          </p:nvSpPr>
          <p:spPr>
            <a:xfrm>
              <a:off x="4403950" y="2466200"/>
              <a:ext cx="221550" cy="234275"/>
            </a:xfrm>
            <a:custGeom>
              <a:avLst/>
              <a:gdLst/>
              <a:ahLst/>
              <a:cxnLst/>
              <a:rect l="l" t="t" r="r" b="b"/>
              <a:pathLst>
                <a:path w="8862" h="9371" extrusionOk="0">
                  <a:moveTo>
                    <a:pt x="4872" y="1"/>
                  </a:moveTo>
                  <a:cubicBezTo>
                    <a:pt x="4581" y="1"/>
                    <a:pt x="4319" y="75"/>
                    <a:pt x="4097" y="218"/>
                  </a:cubicBezTo>
                  <a:lnTo>
                    <a:pt x="1" y="2584"/>
                  </a:lnTo>
                  <a:cubicBezTo>
                    <a:pt x="197" y="2483"/>
                    <a:pt x="420" y="2430"/>
                    <a:pt x="663" y="2430"/>
                  </a:cubicBezTo>
                  <a:cubicBezTo>
                    <a:pt x="1034" y="2430"/>
                    <a:pt x="1452" y="2551"/>
                    <a:pt x="1894" y="2807"/>
                  </a:cubicBezTo>
                  <a:cubicBezTo>
                    <a:pt x="3418" y="3687"/>
                    <a:pt x="4654" y="5825"/>
                    <a:pt x="4654" y="7584"/>
                  </a:cubicBezTo>
                  <a:cubicBezTo>
                    <a:pt x="4654" y="8464"/>
                    <a:pt x="4345" y="9081"/>
                    <a:pt x="3845" y="9371"/>
                  </a:cubicBezTo>
                  <a:lnTo>
                    <a:pt x="8053" y="6941"/>
                  </a:lnTo>
                  <a:cubicBezTo>
                    <a:pt x="8552" y="6652"/>
                    <a:pt x="8861" y="6035"/>
                    <a:pt x="8861" y="5155"/>
                  </a:cubicBezTo>
                  <a:cubicBezTo>
                    <a:pt x="8861" y="3396"/>
                    <a:pt x="7626" y="1256"/>
                    <a:pt x="6103" y="377"/>
                  </a:cubicBezTo>
                  <a:cubicBezTo>
                    <a:pt x="5660" y="121"/>
                    <a:pt x="5242" y="1"/>
                    <a:pt x="4872" y="1"/>
                  </a:cubicBezTo>
                  <a:close/>
                </a:path>
              </a:pathLst>
            </a:custGeom>
            <a:solidFill>
              <a:srgbClr val="F95D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1"/>
            <p:cNvSpPr/>
            <p:nvPr/>
          </p:nvSpPr>
          <p:spPr>
            <a:xfrm>
              <a:off x="4366350" y="2526925"/>
              <a:ext cx="153925" cy="195250"/>
            </a:xfrm>
            <a:custGeom>
              <a:avLst/>
              <a:gdLst/>
              <a:ahLst/>
              <a:cxnLst/>
              <a:rect l="l" t="t" r="r" b="b"/>
              <a:pathLst>
                <a:path w="6157" h="7810" extrusionOk="0">
                  <a:moveTo>
                    <a:pt x="2168" y="1"/>
                  </a:moveTo>
                  <a:cubicBezTo>
                    <a:pt x="1924" y="1"/>
                    <a:pt x="1701" y="53"/>
                    <a:pt x="1505" y="154"/>
                  </a:cubicBezTo>
                  <a:lnTo>
                    <a:pt x="1394" y="217"/>
                  </a:lnTo>
                  <a:lnTo>
                    <a:pt x="0" y="1022"/>
                  </a:lnTo>
                  <a:cubicBezTo>
                    <a:pt x="196" y="921"/>
                    <a:pt x="420" y="870"/>
                    <a:pt x="665" y="870"/>
                  </a:cubicBezTo>
                  <a:cubicBezTo>
                    <a:pt x="724" y="870"/>
                    <a:pt x="784" y="873"/>
                    <a:pt x="846" y="879"/>
                  </a:cubicBezTo>
                  <a:cubicBezTo>
                    <a:pt x="1169" y="912"/>
                    <a:pt x="1523" y="1032"/>
                    <a:pt x="1893" y="1245"/>
                  </a:cubicBezTo>
                  <a:cubicBezTo>
                    <a:pt x="3417" y="2125"/>
                    <a:pt x="4653" y="4264"/>
                    <a:pt x="4653" y="6024"/>
                  </a:cubicBezTo>
                  <a:cubicBezTo>
                    <a:pt x="4653" y="6452"/>
                    <a:pt x="4578" y="6818"/>
                    <a:pt x="4445" y="7114"/>
                  </a:cubicBezTo>
                  <a:cubicBezTo>
                    <a:pt x="4306" y="7426"/>
                    <a:pt x="4102" y="7660"/>
                    <a:pt x="3848" y="7808"/>
                  </a:cubicBezTo>
                  <a:lnTo>
                    <a:pt x="3848" y="7808"/>
                  </a:lnTo>
                  <a:lnTo>
                    <a:pt x="5349" y="6941"/>
                  </a:lnTo>
                  <a:cubicBezTo>
                    <a:pt x="5849" y="6652"/>
                    <a:pt x="6156" y="6035"/>
                    <a:pt x="6156" y="5155"/>
                  </a:cubicBezTo>
                  <a:cubicBezTo>
                    <a:pt x="6156" y="3396"/>
                    <a:pt x="4922" y="1256"/>
                    <a:pt x="3398" y="377"/>
                  </a:cubicBezTo>
                  <a:cubicBezTo>
                    <a:pt x="2956" y="121"/>
                    <a:pt x="2538" y="1"/>
                    <a:pt x="2168" y="1"/>
                  </a:cubicBezTo>
                  <a:close/>
                  <a:moveTo>
                    <a:pt x="3848" y="7808"/>
                  </a:moveTo>
                  <a:lnTo>
                    <a:pt x="3845" y="7810"/>
                  </a:lnTo>
                  <a:cubicBezTo>
                    <a:pt x="3846" y="7809"/>
                    <a:pt x="3847" y="7808"/>
                    <a:pt x="3848" y="7808"/>
                  </a:cubicBezTo>
                  <a:close/>
                </a:path>
              </a:pathLst>
            </a:custGeom>
            <a:solidFill>
              <a:srgbClr val="A5CB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1"/>
            <p:cNvSpPr/>
            <p:nvPr/>
          </p:nvSpPr>
          <p:spPr>
            <a:xfrm>
              <a:off x="4328725" y="2548675"/>
              <a:ext cx="153950" cy="195225"/>
            </a:xfrm>
            <a:custGeom>
              <a:avLst/>
              <a:gdLst/>
              <a:ahLst/>
              <a:cxnLst/>
              <a:rect l="l" t="t" r="r" b="b"/>
              <a:pathLst>
                <a:path w="6158" h="7809" extrusionOk="0">
                  <a:moveTo>
                    <a:pt x="2166" y="0"/>
                  </a:moveTo>
                  <a:cubicBezTo>
                    <a:pt x="1923" y="0"/>
                    <a:pt x="1701" y="52"/>
                    <a:pt x="1505" y="152"/>
                  </a:cubicBezTo>
                  <a:lnTo>
                    <a:pt x="1394" y="216"/>
                  </a:lnTo>
                  <a:lnTo>
                    <a:pt x="1" y="1021"/>
                  </a:lnTo>
                  <a:cubicBezTo>
                    <a:pt x="197" y="920"/>
                    <a:pt x="421" y="868"/>
                    <a:pt x="665" y="868"/>
                  </a:cubicBezTo>
                  <a:cubicBezTo>
                    <a:pt x="725" y="868"/>
                    <a:pt x="785" y="871"/>
                    <a:pt x="846" y="877"/>
                  </a:cubicBezTo>
                  <a:cubicBezTo>
                    <a:pt x="1171" y="911"/>
                    <a:pt x="1523" y="1031"/>
                    <a:pt x="1895" y="1244"/>
                  </a:cubicBezTo>
                  <a:cubicBezTo>
                    <a:pt x="1983" y="1296"/>
                    <a:pt x="2071" y="1352"/>
                    <a:pt x="2158" y="1412"/>
                  </a:cubicBezTo>
                  <a:cubicBezTo>
                    <a:pt x="3471" y="2315"/>
                    <a:pt x="4515" y="4122"/>
                    <a:pt x="4640" y="5710"/>
                  </a:cubicBezTo>
                  <a:cubicBezTo>
                    <a:pt x="4649" y="5815"/>
                    <a:pt x="4653" y="5920"/>
                    <a:pt x="4653" y="6022"/>
                  </a:cubicBezTo>
                  <a:cubicBezTo>
                    <a:pt x="4653" y="6451"/>
                    <a:pt x="4580" y="6816"/>
                    <a:pt x="4447" y="7113"/>
                  </a:cubicBezTo>
                  <a:cubicBezTo>
                    <a:pt x="4306" y="7424"/>
                    <a:pt x="4102" y="7659"/>
                    <a:pt x="3848" y="7806"/>
                  </a:cubicBezTo>
                  <a:lnTo>
                    <a:pt x="3848" y="7806"/>
                  </a:lnTo>
                  <a:lnTo>
                    <a:pt x="5350" y="6940"/>
                  </a:lnTo>
                  <a:cubicBezTo>
                    <a:pt x="5607" y="6792"/>
                    <a:pt x="5812" y="6557"/>
                    <a:pt x="5952" y="6244"/>
                  </a:cubicBezTo>
                  <a:cubicBezTo>
                    <a:pt x="6084" y="5948"/>
                    <a:pt x="6158" y="5582"/>
                    <a:pt x="6158" y="5154"/>
                  </a:cubicBezTo>
                  <a:cubicBezTo>
                    <a:pt x="6158" y="3394"/>
                    <a:pt x="4922" y="1255"/>
                    <a:pt x="3400" y="375"/>
                  </a:cubicBezTo>
                  <a:cubicBezTo>
                    <a:pt x="3028" y="162"/>
                    <a:pt x="2674" y="42"/>
                    <a:pt x="2352" y="10"/>
                  </a:cubicBezTo>
                  <a:cubicBezTo>
                    <a:pt x="2289" y="3"/>
                    <a:pt x="2227" y="0"/>
                    <a:pt x="2166" y="0"/>
                  </a:cubicBezTo>
                  <a:close/>
                  <a:moveTo>
                    <a:pt x="3848" y="7806"/>
                  </a:moveTo>
                  <a:lnTo>
                    <a:pt x="3845" y="7808"/>
                  </a:lnTo>
                  <a:cubicBezTo>
                    <a:pt x="3846" y="7808"/>
                    <a:pt x="3847" y="7807"/>
                    <a:pt x="3848" y="7806"/>
                  </a:cubicBezTo>
                  <a:close/>
                </a:path>
              </a:pathLst>
            </a:custGeom>
            <a:solidFill>
              <a:srgbClr val="3445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1"/>
            <p:cNvSpPr/>
            <p:nvPr/>
          </p:nvSpPr>
          <p:spPr>
            <a:xfrm>
              <a:off x="4291075" y="2570350"/>
              <a:ext cx="153975" cy="195275"/>
            </a:xfrm>
            <a:custGeom>
              <a:avLst/>
              <a:gdLst/>
              <a:ahLst/>
              <a:cxnLst/>
              <a:rect l="l" t="t" r="r" b="b"/>
              <a:pathLst>
                <a:path w="6159" h="7811" extrusionOk="0">
                  <a:moveTo>
                    <a:pt x="2169" y="1"/>
                  </a:moveTo>
                  <a:cubicBezTo>
                    <a:pt x="1925" y="1"/>
                    <a:pt x="1702" y="53"/>
                    <a:pt x="1505" y="154"/>
                  </a:cubicBezTo>
                  <a:lnTo>
                    <a:pt x="1394" y="218"/>
                  </a:lnTo>
                  <a:lnTo>
                    <a:pt x="1" y="1023"/>
                  </a:lnTo>
                  <a:cubicBezTo>
                    <a:pt x="197" y="922"/>
                    <a:pt x="420" y="870"/>
                    <a:pt x="664" y="870"/>
                  </a:cubicBezTo>
                  <a:cubicBezTo>
                    <a:pt x="724" y="870"/>
                    <a:pt x="785" y="873"/>
                    <a:pt x="848" y="879"/>
                  </a:cubicBezTo>
                  <a:cubicBezTo>
                    <a:pt x="1171" y="913"/>
                    <a:pt x="1525" y="1032"/>
                    <a:pt x="1895" y="1246"/>
                  </a:cubicBezTo>
                  <a:cubicBezTo>
                    <a:pt x="1984" y="1298"/>
                    <a:pt x="2073" y="1353"/>
                    <a:pt x="2159" y="1414"/>
                  </a:cubicBezTo>
                  <a:cubicBezTo>
                    <a:pt x="3472" y="2316"/>
                    <a:pt x="4516" y="4124"/>
                    <a:pt x="4640" y="5712"/>
                  </a:cubicBezTo>
                  <a:cubicBezTo>
                    <a:pt x="4649" y="5817"/>
                    <a:pt x="4653" y="5922"/>
                    <a:pt x="4653" y="6024"/>
                  </a:cubicBezTo>
                  <a:cubicBezTo>
                    <a:pt x="4653" y="6453"/>
                    <a:pt x="4580" y="6818"/>
                    <a:pt x="4447" y="7115"/>
                  </a:cubicBezTo>
                  <a:cubicBezTo>
                    <a:pt x="4308" y="7426"/>
                    <a:pt x="4104" y="7661"/>
                    <a:pt x="3849" y="7808"/>
                  </a:cubicBezTo>
                  <a:lnTo>
                    <a:pt x="3849" y="7808"/>
                  </a:lnTo>
                  <a:lnTo>
                    <a:pt x="5351" y="6941"/>
                  </a:lnTo>
                  <a:cubicBezTo>
                    <a:pt x="5607" y="6794"/>
                    <a:pt x="5812" y="6559"/>
                    <a:pt x="5952" y="6246"/>
                  </a:cubicBezTo>
                  <a:cubicBezTo>
                    <a:pt x="6085" y="5949"/>
                    <a:pt x="6158" y="5584"/>
                    <a:pt x="6158" y="5155"/>
                  </a:cubicBezTo>
                  <a:cubicBezTo>
                    <a:pt x="6158" y="5053"/>
                    <a:pt x="6153" y="4948"/>
                    <a:pt x="6145" y="4843"/>
                  </a:cubicBezTo>
                  <a:cubicBezTo>
                    <a:pt x="6021" y="3255"/>
                    <a:pt x="4976" y="1448"/>
                    <a:pt x="3664" y="545"/>
                  </a:cubicBezTo>
                  <a:cubicBezTo>
                    <a:pt x="3577" y="486"/>
                    <a:pt x="3489" y="429"/>
                    <a:pt x="3400" y="377"/>
                  </a:cubicBezTo>
                  <a:cubicBezTo>
                    <a:pt x="3029" y="164"/>
                    <a:pt x="2676" y="44"/>
                    <a:pt x="2352" y="10"/>
                  </a:cubicBezTo>
                  <a:cubicBezTo>
                    <a:pt x="2290" y="4"/>
                    <a:pt x="2229" y="1"/>
                    <a:pt x="2169" y="1"/>
                  </a:cubicBezTo>
                  <a:close/>
                  <a:moveTo>
                    <a:pt x="3849" y="7808"/>
                  </a:moveTo>
                  <a:lnTo>
                    <a:pt x="3846" y="7810"/>
                  </a:lnTo>
                  <a:cubicBezTo>
                    <a:pt x="3847" y="7809"/>
                    <a:pt x="3848" y="7809"/>
                    <a:pt x="3849" y="7808"/>
                  </a:cubicBezTo>
                  <a:close/>
                </a:path>
              </a:pathLst>
            </a:custGeom>
            <a:solidFill>
              <a:srgbClr val="A5CB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1"/>
            <p:cNvSpPr/>
            <p:nvPr/>
          </p:nvSpPr>
          <p:spPr>
            <a:xfrm>
              <a:off x="3698825" y="2592075"/>
              <a:ext cx="669375" cy="374375"/>
            </a:xfrm>
            <a:custGeom>
              <a:avLst/>
              <a:gdLst/>
              <a:ahLst/>
              <a:cxnLst/>
              <a:rect l="l" t="t" r="r" b="b"/>
              <a:pathLst>
                <a:path w="26775" h="14975" extrusionOk="0">
                  <a:moveTo>
                    <a:pt x="24354" y="1"/>
                  </a:moveTo>
                  <a:cubicBezTo>
                    <a:pt x="24110" y="1"/>
                    <a:pt x="23887" y="53"/>
                    <a:pt x="23691" y="154"/>
                  </a:cubicBezTo>
                  <a:lnTo>
                    <a:pt x="23581" y="218"/>
                  </a:lnTo>
                  <a:lnTo>
                    <a:pt x="140" y="13768"/>
                  </a:lnTo>
                  <a:lnTo>
                    <a:pt x="0" y="13849"/>
                  </a:lnTo>
                  <a:cubicBezTo>
                    <a:pt x="18" y="13840"/>
                    <a:pt x="119" y="13820"/>
                    <a:pt x="274" y="13820"/>
                  </a:cubicBezTo>
                  <a:cubicBezTo>
                    <a:pt x="527" y="13820"/>
                    <a:pt x="923" y="13872"/>
                    <a:pt x="1336" y="14105"/>
                  </a:cubicBezTo>
                  <a:cubicBezTo>
                    <a:pt x="1832" y="14383"/>
                    <a:pt x="1839" y="14975"/>
                    <a:pt x="1839" y="14975"/>
                  </a:cubicBezTo>
                  <a:lnTo>
                    <a:pt x="26775" y="1375"/>
                  </a:lnTo>
                  <a:cubicBezTo>
                    <a:pt x="26490" y="1054"/>
                    <a:pt x="26178" y="772"/>
                    <a:pt x="25849" y="545"/>
                  </a:cubicBezTo>
                  <a:cubicBezTo>
                    <a:pt x="25763" y="486"/>
                    <a:pt x="25674" y="429"/>
                    <a:pt x="25585" y="377"/>
                  </a:cubicBezTo>
                  <a:cubicBezTo>
                    <a:pt x="25215" y="163"/>
                    <a:pt x="24861" y="44"/>
                    <a:pt x="24538" y="10"/>
                  </a:cubicBezTo>
                  <a:cubicBezTo>
                    <a:pt x="24475" y="4"/>
                    <a:pt x="24414" y="1"/>
                    <a:pt x="24354" y="1"/>
                  </a:cubicBezTo>
                  <a:close/>
                </a:path>
              </a:pathLst>
            </a:custGeom>
            <a:solidFill>
              <a:srgbClr val="FFE4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1"/>
            <p:cNvSpPr/>
            <p:nvPr/>
          </p:nvSpPr>
          <p:spPr>
            <a:xfrm>
              <a:off x="3794925" y="2682750"/>
              <a:ext cx="612500" cy="425250"/>
            </a:xfrm>
            <a:custGeom>
              <a:avLst/>
              <a:gdLst/>
              <a:ahLst/>
              <a:cxnLst/>
              <a:rect l="l" t="t" r="r" b="b"/>
              <a:pathLst>
                <a:path w="24500" h="17010" extrusionOk="0">
                  <a:moveTo>
                    <a:pt x="24230" y="1"/>
                  </a:moveTo>
                  <a:lnTo>
                    <a:pt x="0" y="14822"/>
                  </a:lnTo>
                  <a:cubicBezTo>
                    <a:pt x="0" y="14822"/>
                    <a:pt x="503" y="15114"/>
                    <a:pt x="502" y="15690"/>
                  </a:cubicBezTo>
                  <a:cubicBezTo>
                    <a:pt x="500" y="16455"/>
                    <a:pt x="65" y="16972"/>
                    <a:pt x="0" y="17009"/>
                  </a:cubicBezTo>
                  <a:lnTo>
                    <a:pt x="196" y="16897"/>
                  </a:lnTo>
                  <a:lnTo>
                    <a:pt x="23691" y="3314"/>
                  </a:lnTo>
                  <a:cubicBezTo>
                    <a:pt x="23948" y="3167"/>
                    <a:pt x="24153" y="2932"/>
                    <a:pt x="24293" y="2619"/>
                  </a:cubicBezTo>
                  <a:cubicBezTo>
                    <a:pt x="24426" y="2322"/>
                    <a:pt x="24499" y="1957"/>
                    <a:pt x="24499" y="1528"/>
                  </a:cubicBezTo>
                  <a:cubicBezTo>
                    <a:pt x="24499" y="1426"/>
                    <a:pt x="24495" y="1321"/>
                    <a:pt x="24486" y="1216"/>
                  </a:cubicBezTo>
                  <a:cubicBezTo>
                    <a:pt x="24455" y="819"/>
                    <a:pt x="24366" y="407"/>
                    <a:pt x="24230" y="1"/>
                  </a:cubicBez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1"/>
            <p:cNvSpPr/>
            <p:nvPr/>
          </p:nvSpPr>
          <p:spPr>
            <a:xfrm>
              <a:off x="3744775" y="2613575"/>
              <a:ext cx="660525" cy="439725"/>
            </a:xfrm>
            <a:custGeom>
              <a:avLst/>
              <a:gdLst/>
              <a:ahLst/>
              <a:cxnLst/>
              <a:rect l="l" t="t" r="r" b="b"/>
              <a:pathLst>
                <a:path w="26421" h="17589" extrusionOk="0">
                  <a:moveTo>
                    <a:pt x="24416" y="1"/>
                  </a:moveTo>
                  <a:lnTo>
                    <a:pt x="1" y="14114"/>
                  </a:lnTo>
                  <a:cubicBezTo>
                    <a:pt x="5" y="14113"/>
                    <a:pt x="9" y="14113"/>
                    <a:pt x="13" y="14113"/>
                  </a:cubicBezTo>
                  <a:cubicBezTo>
                    <a:pt x="1007" y="14113"/>
                    <a:pt x="1755" y="15414"/>
                    <a:pt x="1755" y="15414"/>
                  </a:cubicBezTo>
                  <a:cubicBezTo>
                    <a:pt x="1755" y="15414"/>
                    <a:pt x="2507" y="16727"/>
                    <a:pt x="2006" y="17589"/>
                  </a:cubicBezTo>
                  <a:lnTo>
                    <a:pt x="26421" y="3475"/>
                  </a:lnTo>
                  <a:cubicBezTo>
                    <a:pt x="26375" y="3235"/>
                    <a:pt x="26314" y="2998"/>
                    <a:pt x="26236" y="2766"/>
                  </a:cubicBezTo>
                  <a:cubicBezTo>
                    <a:pt x="26096" y="2353"/>
                    <a:pt x="25917" y="1954"/>
                    <a:pt x="25697" y="1577"/>
                  </a:cubicBezTo>
                  <a:cubicBezTo>
                    <a:pt x="25480" y="1198"/>
                    <a:pt x="25225" y="842"/>
                    <a:pt x="24937" y="515"/>
                  </a:cubicBezTo>
                  <a:cubicBezTo>
                    <a:pt x="24774" y="331"/>
                    <a:pt x="24600" y="160"/>
                    <a:pt x="24416" y="1"/>
                  </a:cubicBezTo>
                  <a:close/>
                </a:path>
              </a:pathLst>
            </a:custGeom>
            <a:solidFill>
              <a:srgbClr val="FFD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1"/>
            <p:cNvSpPr/>
            <p:nvPr/>
          </p:nvSpPr>
          <p:spPr>
            <a:xfrm>
              <a:off x="3555975" y="3064350"/>
              <a:ext cx="88500" cy="72850"/>
            </a:xfrm>
            <a:custGeom>
              <a:avLst/>
              <a:gdLst/>
              <a:ahLst/>
              <a:cxnLst/>
              <a:rect l="l" t="t" r="r" b="b"/>
              <a:pathLst>
                <a:path w="3540" h="2914" extrusionOk="0">
                  <a:moveTo>
                    <a:pt x="2089" y="0"/>
                  </a:moveTo>
                  <a:cubicBezTo>
                    <a:pt x="1966" y="0"/>
                    <a:pt x="1857" y="37"/>
                    <a:pt x="1768" y="108"/>
                  </a:cubicBezTo>
                  <a:lnTo>
                    <a:pt x="1618" y="303"/>
                  </a:lnTo>
                  <a:lnTo>
                    <a:pt x="112" y="2268"/>
                  </a:lnTo>
                  <a:cubicBezTo>
                    <a:pt x="12" y="2396"/>
                    <a:pt x="1" y="2572"/>
                    <a:pt x="83" y="2710"/>
                  </a:cubicBezTo>
                  <a:lnTo>
                    <a:pt x="83" y="2712"/>
                  </a:lnTo>
                  <a:cubicBezTo>
                    <a:pt x="154" y="2837"/>
                    <a:pt x="286" y="2913"/>
                    <a:pt x="428" y="2913"/>
                  </a:cubicBezTo>
                  <a:cubicBezTo>
                    <a:pt x="445" y="2913"/>
                    <a:pt x="463" y="2912"/>
                    <a:pt x="481" y="2910"/>
                  </a:cubicBezTo>
                  <a:lnTo>
                    <a:pt x="2964" y="2591"/>
                  </a:lnTo>
                  <a:lnTo>
                    <a:pt x="3137" y="2570"/>
                  </a:lnTo>
                  <a:lnTo>
                    <a:pt x="3140" y="2570"/>
                  </a:lnTo>
                  <a:cubicBezTo>
                    <a:pt x="3384" y="2498"/>
                    <a:pt x="3540" y="2252"/>
                    <a:pt x="3540" y="1874"/>
                  </a:cubicBezTo>
                  <a:cubicBezTo>
                    <a:pt x="3540" y="1801"/>
                    <a:pt x="3535" y="1728"/>
                    <a:pt x="3524" y="1656"/>
                  </a:cubicBezTo>
                  <a:cubicBezTo>
                    <a:pt x="3440" y="1067"/>
                    <a:pt x="3029" y="422"/>
                    <a:pt x="2537" y="138"/>
                  </a:cubicBezTo>
                  <a:cubicBezTo>
                    <a:pt x="2376" y="45"/>
                    <a:pt x="2224" y="0"/>
                    <a:pt x="2089" y="0"/>
                  </a:cubicBez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1"/>
            <p:cNvSpPr/>
            <p:nvPr/>
          </p:nvSpPr>
          <p:spPr>
            <a:xfrm>
              <a:off x="3596400" y="3067000"/>
              <a:ext cx="3800" cy="4950"/>
            </a:xfrm>
            <a:custGeom>
              <a:avLst/>
              <a:gdLst/>
              <a:ahLst/>
              <a:cxnLst/>
              <a:rect l="l" t="t" r="r" b="b"/>
              <a:pathLst>
                <a:path w="152" h="198" extrusionOk="0">
                  <a:moveTo>
                    <a:pt x="151" y="1"/>
                  </a:moveTo>
                  <a:lnTo>
                    <a:pt x="151" y="1"/>
                  </a:lnTo>
                  <a:cubicBezTo>
                    <a:pt x="86" y="54"/>
                    <a:pt x="36" y="121"/>
                    <a:pt x="1" y="197"/>
                  </a:cubicBezTo>
                  <a:lnTo>
                    <a:pt x="151" y="1"/>
                  </a:lnTo>
                  <a:close/>
                </a:path>
              </a:pathLst>
            </a:custGeom>
            <a:solidFill>
              <a:srgbClr val="FFF5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1"/>
            <p:cNvSpPr/>
            <p:nvPr/>
          </p:nvSpPr>
          <p:spPr>
            <a:xfrm>
              <a:off x="3630100" y="3128600"/>
              <a:ext cx="4325" cy="550"/>
            </a:xfrm>
            <a:custGeom>
              <a:avLst/>
              <a:gdLst/>
              <a:ahLst/>
              <a:cxnLst/>
              <a:rect l="l" t="t" r="r" b="b"/>
              <a:pathLst>
                <a:path w="173" h="22" extrusionOk="0">
                  <a:moveTo>
                    <a:pt x="173" y="0"/>
                  </a:moveTo>
                  <a:lnTo>
                    <a:pt x="0" y="21"/>
                  </a:lnTo>
                  <a:cubicBezTo>
                    <a:pt x="8" y="21"/>
                    <a:pt x="15" y="21"/>
                    <a:pt x="22" y="21"/>
                  </a:cubicBezTo>
                  <a:cubicBezTo>
                    <a:pt x="73" y="21"/>
                    <a:pt x="123" y="14"/>
                    <a:pt x="173" y="0"/>
                  </a:cubicBezTo>
                  <a:close/>
                </a:path>
              </a:pathLst>
            </a:custGeom>
            <a:solidFill>
              <a:srgbClr val="FFF5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1"/>
            <p:cNvSpPr/>
            <p:nvPr/>
          </p:nvSpPr>
          <p:spPr>
            <a:xfrm>
              <a:off x="3558050" y="3105725"/>
              <a:ext cx="86425" cy="31475"/>
            </a:xfrm>
            <a:custGeom>
              <a:avLst/>
              <a:gdLst/>
              <a:ahLst/>
              <a:cxnLst/>
              <a:rect l="l" t="t" r="r" b="b"/>
              <a:pathLst>
                <a:path w="3457" h="1259" extrusionOk="0">
                  <a:moveTo>
                    <a:pt x="3440" y="1"/>
                  </a:moveTo>
                  <a:cubicBezTo>
                    <a:pt x="1714" y="584"/>
                    <a:pt x="237" y="1062"/>
                    <a:pt x="25" y="1062"/>
                  </a:cubicBezTo>
                  <a:cubicBezTo>
                    <a:pt x="12" y="1062"/>
                    <a:pt x="4" y="1060"/>
                    <a:pt x="1" y="1057"/>
                  </a:cubicBezTo>
                  <a:lnTo>
                    <a:pt x="1" y="1057"/>
                  </a:lnTo>
                  <a:cubicBezTo>
                    <a:pt x="72" y="1182"/>
                    <a:pt x="205" y="1258"/>
                    <a:pt x="346" y="1258"/>
                  </a:cubicBezTo>
                  <a:cubicBezTo>
                    <a:pt x="364" y="1258"/>
                    <a:pt x="381" y="1257"/>
                    <a:pt x="399" y="1255"/>
                  </a:cubicBezTo>
                  <a:lnTo>
                    <a:pt x="2882" y="935"/>
                  </a:lnTo>
                  <a:lnTo>
                    <a:pt x="3055" y="914"/>
                  </a:lnTo>
                  <a:lnTo>
                    <a:pt x="3059" y="914"/>
                  </a:lnTo>
                  <a:cubicBezTo>
                    <a:pt x="3301" y="843"/>
                    <a:pt x="3457" y="597"/>
                    <a:pt x="3457" y="219"/>
                  </a:cubicBezTo>
                  <a:cubicBezTo>
                    <a:pt x="3457" y="146"/>
                    <a:pt x="3451" y="72"/>
                    <a:pt x="3440" y="1"/>
                  </a:cubicBezTo>
                  <a:close/>
                </a:path>
              </a:pathLst>
            </a:custGeom>
            <a:solidFill>
              <a:srgbClr val="1A1A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1"/>
            <p:cNvSpPr/>
            <p:nvPr/>
          </p:nvSpPr>
          <p:spPr>
            <a:xfrm>
              <a:off x="4291075" y="2526925"/>
              <a:ext cx="176975" cy="86675"/>
            </a:xfrm>
            <a:custGeom>
              <a:avLst/>
              <a:gdLst/>
              <a:ahLst/>
              <a:cxnLst/>
              <a:rect l="l" t="t" r="r" b="b"/>
              <a:pathLst>
                <a:path w="7079" h="3467" extrusionOk="0">
                  <a:moveTo>
                    <a:pt x="5180" y="1"/>
                  </a:moveTo>
                  <a:cubicBezTo>
                    <a:pt x="4936" y="1"/>
                    <a:pt x="4712" y="53"/>
                    <a:pt x="4516" y="154"/>
                  </a:cubicBezTo>
                  <a:lnTo>
                    <a:pt x="4405" y="219"/>
                  </a:lnTo>
                  <a:lnTo>
                    <a:pt x="3011" y="1022"/>
                  </a:lnTo>
                  <a:lnTo>
                    <a:pt x="2900" y="1086"/>
                  </a:lnTo>
                  <a:lnTo>
                    <a:pt x="1505" y="1891"/>
                  </a:lnTo>
                  <a:lnTo>
                    <a:pt x="1394" y="1955"/>
                  </a:lnTo>
                  <a:lnTo>
                    <a:pt x="1" y="2760"/>
                  </a:lnTo>
                  <a:cubicBezTo>
                    <a:pt x="197" y="2659"/>
                    <a:pt x="420" y="2607"/>
                    <a:pt x="664" y="2607"/>
                  </a:cubicBezTo>
                  <a:cubicBezTo>
                    <a:pt x="724" y="2607"/>
                    <a:pt x="785" y="2610"/>
                    <a:pt x="848" y="2616"/>
                  </a:cubicBezTo>
                  <a:cubicBezTo>
                    <a:pt x="1171" y="2649"/>
                    <a:pt x="1525" y="2768"/>
                    <a:pt x="1895" y="2982"/>
                  </a:cubicBezTo>
                  <a:cubicBezTo>
                    <a:pt x="1984" y="3034"/>
                    <a:pt x="2073" y="3090"/>
                    <a:pt x="2159" y="3151"/>
                  </a:cubicBezTo>
                  <a:cubicBezTo>
                    <a:pt x="2299" y="3248"/>
                    <a:pt x="2435" y="3355"/>
                    <a:pt x="2564" y="3467"/>
                  </a:cubicBezTo>
                  <a:lnTo>
                    <a:pt x="7079" y="862"/>
                  </a:lnTo>
                  <a:cubicBezTo>
                    <a:pt x="6871" y="680"/>
                    <a:pt x="6648" y="517"/>
                    <a:pt x="6410" y="377"/>
                  </a:cubicBezTo>
                  <a:cubicBezTo>
                    <a:pt x="5968" y="121"/>
                    <a:pt x="5550" y="1"/>
                    <a:pt x="5180" y="1"/>
                  </a:cubicBezTo>
                  <a:close/>
                </a:path>
              </a:pathLst>
            </a:custGeom>
            <a:solidFill>
              <a:srgbClr val="DAE6EA">
                <a:alpha val="25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1"/>
            <p:cNvSpPr/>
            <p:nvPr/>
          </p:nvSpPr>
          <p:spPr>
            <a:xfrm>
              <a:off x="4403950" y="2466200"/>
              <a:ext cx="221425" cy="125950"/>
            </a:xfrm>
            <a:custGeom>
              <a:avLst/>
              <a:gdLst/>
              <a:ahLst/>
              <a:cxnLst/>
              <a:rect l="l" t="t" r="r" b="b"/>
              <a:pathLst>
                <a:path w="8857" h="5038" extrusionOk="0">
                  <a:moveTo>
                    <a:pt x="4871" y="0"/>
                  </a:moveTo>
                  <a:cubicBezTo>
                    <a:pt x="4580" y="0"/>
                    <a:pt x="4319" y="75"/>
                    <a:pt x="4097" y="218"/>
                  </a:cubicBezTo>
                  <a:lnTo>
                    <a:pt x="1" y="2583"/>
                  </a:lnTo>
                  <a:cubicBezTo>
                    <a:pt x="197" y="2482"/>
                    <a:pt x="420" y="2430"/>
                    <a:pt x="664" y="2430"/>
                  </a:cubicBezTo>
                  <a:cubicBezTo>
                    <a:pt x="1034" y="2430"/>
                    <a:pt x="1452" y="2550"/>
                    <a:pt x="1894" y="2806"/>
                  </a:cubicBezTo>
                  <a:cubicBezTo>
                    <a:pt x="2133" y="2944"/>
                    <a:pt x="2357" y="3106"/>
                    <a:pt x="2565" y="3288"/>
                  </a:cubicBezTo>
                  <a:cubicBezTo>
                    <a:pt x="2565" y="3288"/>
                    <a:pt x="4972" y="1900"/>
                    <a:pt x="5601" y="1536"/>
                  </a:cubicBezTo>
                  <a:cubicBezTo>
                    <a:pt x="5735" y="1459"/>
                    <a:pt x="5876" y="1423"/>
                    <a:pt x="6020" y="1423"/>
                  </a:cubicBezTo>
                  <a:cubicBezTo>
                    <a:pt x="7273" y="1423"/>
                    <a:pt x="8786" y="4114"/>
                    <a:pt x="8856" y="5038"/>
                  </a:cubicBezTo>
                  <a:cubicBezTo>
                    <a:pt x="8803" y="3300"/>
                    <a:pt x="7593" y="1237"/>
                    <a:pt x="6103" y="377"/>
                  </a:cubicBezTo>
                  <a:cubicBezTo>
                    <a:pt x="5660" y="121"/>
                    <a:pt x="5242" y="0"/>
                    <a:pt x="4871" y="0"/>
                  </a:cubicBezTo>
                  <a:close/>
                </a:path>
              </a:pathLst>
            </a:custGeom>
            <a:solidFill>
              <a:srgbClr val="FD9C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1"/>
            <p:cNvSpPr/>
            <p:nvPr/>
          </p:nvSpPr>
          <p:spPr>
            <a:xfrm>
              <a:off x="3934350" y="2668225"/>
              <a:ext cx="970575" cy="712775"/>
            </a:xfrm>
            <a:custGeom>
              <a:avLst/>
              <a:gdLst/>
              <a:ahLst/>
              <a:cxnLst/>
              <a:rect l="l" t="t" r="r" b="b"/>
              <a:pathLst>
                <a:path w="38823" h="28511" extrusionOk="0">
                  <a:moveTo>
                    <a:pt x="17703" y="0"/>
                  </a:moveTo>
                  <a:lnTo>
                    <a:pt x="0" y="10220"/>
                  </a:lnTo>
                  <a:lnTo>
                    <a:pt x="0" y="13089"/>
                  </a:lnTo>
                  <a:cubicBezTo>
                    <a:pt x="0" y="14674"/>
                    <a:pt x="1779" y="16986"/>
                    <a:pt x="3974" y="18253"/>
                  </a:cubicBezTo>
                  <a:lnTo>
                    <a:pt x="21741" y="28510"/>
                  </a:lnTo>
                  <a:lnTo>
                    <a:pt x="38822" y="18648"/>
                  </a:lnTo>
                  <a:lnTo>
                    <a:pt x="21676" y="8749"/>
                  </a:lnTo>
                  <a:cubicBezTo>
                    <a:pt x="19482" y="7482"/>
                    <a:pt x="17703" y="5010"/>
                    <a:pt x="17703" y="3228"/>
                  </a:cubicBezTo>
                  <a:lnTo>
                    <a:pt x="177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1"/>
            <p:cNvSpPr/>
            <p:nvPr/>
          </p:nvSpPr>
          <p:spPr>
            <a:xfrm>
              <a:off x="4151325" y="2942225"/>
              <a:ext cx="340525" cy="195025"/>
            </a:xfrm>
            <a:custGeom>
              <a:avLst/>
              <a:gdLst/>
              <a:ahLst/>
              <a:cxnLst/>
              <a:rect l="l" t="t" r="r" b="b"/>
              <a:pathLst>
                <a:path w="13621" h="7801" extrusionOk="0">
                  <a:moveTo>
                    <a:pt x="12867" y="0"/>
                  </a:moveTo>
                  <a:cubicBezTo>
                    <a:pt x="12723" y="0"/>
                    <a:pt x="12579" y="32"/>
                    <a:pt x="12470" y="95"/>
                  </a:cubicBezTo>
                  <a:lnTo>
                    <a:pt x="220" y="7167"/>
                  </a:lnTo>
                  <a:cubicBezTo>
                    <a:pt x="0" y="7294"/>
                    <a:pt x="0" y="7499"/>
                    <a:pt x="220" y="7626"/>
                  </a:cubicBezTo>
                  <a:lnTo>
                    <a:pt x="358" y="7705"/>
                  </a:lnTo>
                  <a:cubicBezTo>
                    <a:pt x="467" y="7769"/>
                    <a:pt x="611" y="7800"/>
                    <a:pt x="755" y="7800"/>
                  </a:cubicBezTo>
                  <a:cubicBezTo>
                    <a:pt x="898" y="7800"/>
                    <a:pt x="1042" y="7769"/>
                    <a:pt x="1152" y="7705"/>
                  </a:cubicBezTo>
                  <a:lnTo>
                    <a:pt x="13401" y="633"/>
                  </a:lnTo>
                  <a:cubicBezTo>
                    <a:pt x="13621" y="507"/>
                    <a:pt x="13621" y="300"/>
                    <a:pt x="13401" y="174"/>
                  </a:cubicBezTo>
                  <a:lnTo>
                    <a:pt x="13265" y="95"/>
                  </a:lnTo>
                  <a:cubicBezTo>
                    <a:pt x="13155" y="32"/>
                    <a:pt x="13011" y="0"/>
                    <a:pt x="12867" y="0"/>
                  </a:cubicBezTo>
                  <a:close/>
                </a:path>
              </a:pathLst>
            </a:custGeom>
            <a:solidFill>
              <a:srgbClr val="4C6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1"/>
            <p:cNvSpPr/>
            <p:nvPr/>
          </p:nvSpPr>
          <p:spPr>
            <a:xfrm>
              <a:off x="4227250" y="2986050"/>
              <a:ext cx="340525" cy="195025"/>
            </a:xfrm>
            <a:custGeom>
              <a:avLst/>
              <a:gdLst/>
              <a:ahLst/>
              <a:cxnLst/>
              <a:rect l="l" t="t" r="r" b="b"/>
              <a:pathLst>
                <a:path w="13621" h="7801" extrusionOk="0">
                  <a:moveTo>
                    <a:pt x="12867" y="0"/>
                  </a:moveTo>
                  <a:cubicBezTo>
                    <a:pt x="12723" y="0"/>
                    <a:pt x="12580" y="32"/>
                    <a:pt x="12470" y="95"/>
                  </a:cubicBezTo>
                  <a:lnTo>
                    <a:pt x="220" y="7169"/>
                  </a:lnTo>
                  <a:cubicBezTo>
                    <a:pt x="1" y="7295"/>
                    <a:pt x="1" y="7500"/>
                    <a:pt x="220" y="7627"/>
                  </a:cubicBezTo>
                  <a:lnTo>
                    <a:pt x="358" y="7707"/>
                  </a:lnTo>
                  <a:cubicBezTo>
                    <a:pt x="468" y="7769"/>
                    <a:pt x="611" y="7801"/>
                    <a:pt x="755" y="7801"/>
                  </a:cubicBezTo>
                  <a:cubicBezTo>
                    <a:pt x="898" y="7801"/>
                    <a:pt x="1042" y="7769"/>
                    <a:pt x="1152" y="7707"/>
                  </a:cubicBezTo>
                  <a:lnTo>
                    <a:pt x="13401" y="633"/>
                  </a:lnTo>
                  <a:cubicBezTo>
                    <a:pt x="13621" y="507"/>
                    <a:pt x="13621" y="302"/>
                    <a:pt x="13401" y="175"/>
                  </a:cubicBezTo>
                  <a:lnTo>
                    <a:pt x="13265" y="95"/>
                  </a:lnTo>
                  <a:cubicBezTo>
                    <a:pt x="13155" y="32"/>
                    <a:pt x="13011" y="0"/>
                    <a:pt x="12867" y="0"/>
                  </a:cubicBezTo>
                  <a:close/>
                </a:path>
              </a:pathLst>
            </a:custGeom>
            <a:solidFill>
              <a:srgbClr val="4C6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1"/>
            <p:cNvSpPr/>
            <p:nvPr/>
          </p:nvSpPr>
          <p:spPr>
            <a:xfrm>
              <a:off x="4100850" y="2911375"/>
              <a:ext cx="341375" cy="196725"/>
            </a:xfrm>
            <a:custGeom>
              <a:avLst/>
              <a:gdLst/>
              <a:ahLst/>
              <a:cxnLst/>
              <a:rect l="l" t="t" r="r" b="b"/>
              <a:pathLst>
                <a:path w="13655" h="7869" extrusionOk="0">
                  <a:moveTo>
                    <a:pt x="12940" y="0"/>
                  </a:moveTo>
                  <a:cubicBezTo>
                    <a:pt x="12831" y="0"/>
                    <a:pt x="12648" y="60"/>
                    <a:pt x="12477" y="159"/>
                  </a:cubicBezTo>
                  <a:lnTo>
                    <a:pt x="220" y="7236"/>
                  </a:lnTo>
                  <a:cubicBezTo>
                    <a:pt x="1" y="7362"/>
                    <a:pt x="1" y="7567"/>
                    <a:pt x="220" y="7694"/>
                  </a:cubicBezTo>
                  <a:lnTo>
                    <a:pt x="358" y="7774"/>
                  </a:lnTo>
                  <a:cubicBezTo>
                    <a:pt x="468" y="7837"/>
                    <a:pt x="612" y="7869"/>
                    <a:pt x="755" y="7869"/>
                  </a:cubicBezTo>
                  <a:cubicBezTo>
                    <a:pt x="899" y="7869"/>
                    <a:pt x="1043" y="7837"/>
                    <a:pt x="1152" y="7774"/>
                  </a:cubicBezTo>
                  <a:lnTo>
                    <a:pt x="13402" y="702"/>
                  </a:lnTo>
                  <a:cubicBezTo>
                    <a:pt x="13622" y="575"/>
                    <a:pt x="13655" y="388"/>
                    <a:pt x="13476" y="285"/>
                  </a:cubicBezTo>
                  <a:lnTo>
                    <a:pt x="13153" y="98"/>
                  </a:lnTo>
                  <a:cubicBezTo>
                    <a:pt x="13106" y="72"/>
                    <a:pt x="13059" y="44"/>
                    <a:pt x="13013" y="15"/>
                  </a:cubicBezTo>
                  <a:cubicBezTo>
                    <a:pt x="12996" y="5"/>
                    <a:pt x="12971" y="0"/>
                    <a:pt x="12940" y="0"/>
                  </a:cubicBezTo>
                  <a:close/>
                </a:path>
              </a:pathLst>
            </a:custGeom>
            <a:solidFill>
              <a:srgbClr val="4C6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1"/>
            <p:cNvSpPr/>
            <p:nvPr/>
          </p:nvSpPr>
          <p:spPr>
            <a:xfrm>
              <a:off x="4058375" y="2882875"/>
              <a:ext cx="340450" cy="198350"/>
            </a:xfrm>
            <a:custGeom>
              <a:avLst/>
              <a:gdLst/>
              <a:ahLst/>
              <a:cxnLst/>
              <a:rect l="l" t="t" r="r" b="b"/>
              <a:pathLst>
                <a:path w="13618" h="7934" extrusionOk="0">
                  <a:moveTo>
                    <a:pt x="12942" y="1"/>
                  </a:moveTo>
                  <a:cubicBezTo>
                    <a:pt x="12838" y="1"/>
                    <a:pt x="12736" y="24"/>
                    <a:pt x="12650" y="74"/>
                  </a:cubicBezTo>
                  <a:lnTo>
                    <a:pt x="241" y="7239"/>
                  </a:lnTo>
                  <a:cubicBezTo>
                    <a:pt x="21" y="7366"/>
                    <a:pt x="1" y="7601"/>
                    <a:pt x="202" y="7754"/>
                  </a:cubicBezTo>
                  <a:lnTo>
                    <a:pt x="278" y="7811"/>
                  </a:lnTo>
                  <a:cubicBezTo>
                    <a:pt x="389" y="7893"/>
                    <a:pt x="543" y="7934"/>
                    <a:pt x="695" y="7934"/>
                  </a:cubicBezTo>
                  <a:cubicBezTo>
                    <a:pt x="823" y="7934"/>
                    <a:pt x="950" y="7905"/>
                    <a:pt x="1049" y="7847"/>
                  </a:cubicBezTo>
                  <a:lnTo>
                    <a:pt x="13381" y="728"/>
                  </a:lnTo>
                  <a:cubicBezTo>
                    <a:pt x="13601" y="601"/>
                    <a:pt x="13618" y="371"/>
                    <a:pt x="13428" y="203"/>
                  </a:cubicBezTo>
                  <a:lnTo>
                    <a:pt x="13381" y="160"/>
                  </a:lnTo>
                  <a:cubicBezTo>
                    <a:pt x="13267" y="57"/>
                    <a:pt x="13103" y="1"/>
                    <a:pt x="12942" y="1"/>
                  </a:cubicBezTo>
                  <a:close/>
                </a:path>
              </a:pathLst>
            </a:custGeom>
            <a:solidFill>
              <a:srgbClr val="4C6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1"/>
            <p:cNvSpPr/>
            <p:nvPr/>
          </p:nvSpPr>
          <p:spPr>
            <a:xfrm>
              <a:off x="4277725" y="3015175"/>
              <a:ext cx="340525" cy="195050"/>
            </a:xfrm>
            <a:custGeom>
              <a:avLst/>
              <a:gdLst/>
              <a:ahLst/>
              <a:cxnLst/>
              <a:rect l="l" t="t" r="r" b="b"/>
              <a:pathLst>
                <a:path w="13621" h="7802" extrusionOk="0">
                  <a:moveTo>
                    <a:pt x="12867" y="1"/>
                  </a:moveTo>
                  <a:cubicBezTo>
                    <a:pt x="12723" y="1"/>
                    <a:pt x="12579" y="33"/>
                    <a:pt x="12469" y="96"/>
                  </a:cubicBezTo>
                  <a:lnTo>
                    <a:pt x="220" y="7169"/>
                  </a:lnTo>
                  <a:cubicBezTo>
                    <a:pt x="0" y="7296"/>
                    <a:pt x="0" y="7501"/>
                    <a:pt x="220" y="7628"/>
                  </a:cubicBezTo>
                  <a:lnTo>
                    <a:pt x="357" y="7706"/>
                  </a:lnTo>
                  <a:cubicBezTo>
                    <a:pt x="467" y="7769"/>
                    <a:pt x="611" y="7801"/>
                    <a:pt x="755" y="7801"/>
                  </a:cubicBezTo>
                  <a:cubicBezTo>
                    <a:pt x="899" y="7801"/>
                    <a:pt x="1042" y="7769"/>
                    <a:pt x="1151" y="7706"/>
                  </a:cubicBezTo>
                  <a:lnTo>
                    <a:pt x="13402" y="634"/>
                  </a:lnTo>
                  <a:cubicBezTo>
                    <a:pt x="13621" y="507"/>
                    <a:pt x="13621" y="302"/>
                    <a:pt x="13402" y="176"/>
                  </a:cubicBezTo>
                  <a:lnTo>
                    <a:pt x="13265" y="96"/>
                  </a:lnTo>
                  <a:cubicBezTo>
                    <a:pt x="13155" y="33"/>
                    <a:pt x="13011" y="1"/>
                    <a:pt x="12867" y="1"/>
                  </a:cubicBezTo>
                  <a:close/>
                </a:path>
              </a:pathLst>
            </a:custGeom>
            <a:solidFill>
              <a:srgbClr val="4C6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1"/>
            <p:cNvSpPr/>
            <p:nvPr/>
          </p:nvSpPr>
          <p:spPr>
            <a:xfrm>
              <a:off x="3989250" y="2791200"/>
              <a:ext cx="355850" cy="219600"/>
            </a:xfrm>
            <a:custGeom>
              <a:avLst/>
              <a:gdLst/>
              <a:ahLst/>
              <a:cxnLst/>
              <a:rect l="l" t="t" r="r" b="b"/>
              <a:pathLst>
                <a:path w="14234" h="8784" extrusionOk="0">
                  <a:moveTo>
                    <a:pt x="13878" y="0"/>
                  </a:moveTo>
                  <a:cubicBezTo>
                    <a:pt x="13832" y="0"/>
                    <a:pt x="13779" y="18"/>
                    <a:pt x="13721" y="58"/>
                  </a:cubicBezTo>
                  <a:lnTo>
                    <a:pt x="162" y="7886"/>
                  </a:lnTo>
                  <a:cubicBezTo>
                    <a:pt x="1" y="8015"/>
                    <a:pt x="57" y="8783"/>
                    <a:pt x="397" y="8783"/>
                  </a:cubicBezTo>
                  <a:cubicBezTo>
                    <a:pt x="444" y="8783"/>
                    <a:pt x="496" y="8768"/>
                    <a:pt x="554" y="8735"/>
                  </a:cubicBezTo>
                  <a:lnTo>
                    <a:pt x="14016" y="963"/>
                  </a:lnTo>
                  <a:cubicBezTo>
                    <a:pt x="14233" y="823"/>
                    <a:pt x="14195" y="0"/>
                    <a:pt x="13878" y="0"/>
                  </a:cubicBezTo>
                  <a:close/>
                </a:path>
              </a:pathLst>
            </a:custGeom>
            <a:solidFill>
              <a:srgbClr val="4C6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1"/>
            <p:cNvSpPr/>
            <p:nvPr/>
          </p:nvSpPr>
          <p:spPr>
            <a:xfrm>
              <a:off x="4328225" y="3044350"/>
              <a:ext cx="340525" cy="195025"/>
            </a:xfrm>
            <a:custGeom>
              <a:avLst/>
              <a:gdLst/>
              <a:ahLst/>
              <a:cxnLst/>
              <a:rect l="l" t="t" r="r" b="b"/>
              <a:pathLst>
                <a:path w="13621" h="7801" extrusionOk="0">
                  <a:moveTo>
                    <a:pt x="12867" y="1"/>
                  </a:moveTo>
                  <a:cubicBezTo>
                    <a:pt x="12723" y="1"/>
                    <a:pt x="12579" y="32"/>
                    <a:pt x="12469" y="96"/>
                  </a:cubicBezTo>
                  <a:lnTo>
                    <a:pt x="220" y="7168"/>
                  </a:lnTo>
                  <a:cubicBezTo>
                    <a:pt x="0" y="7294"/>
                    <a:pt x="0" y="7500"/>
                    <a:pt x="220" y="7626"/>
                  </a:cubicBezTo>
                  <a:lnTo>
                    <a:pt x="357" y="7706"/>
                  </a:lnTo>
                  <a:cubicBezTo>
                    <a:pt x="467" y="7769"/>
                    <a:pt x="611" y="7801"/>
                    <a:pt x="755" y="7801"/>
                  </a:cubicBezTo>
                  <a:cubicBezTo>
                    <a:pt x="898" y="7801"/>
                    <a:pt x="1042" y="7769"/>
                    <a:pt x="1151" y="7706"/>
                  </a:cubicBezTo>
                  <a:lnTo>
                    <a:pt x="13402" y="634"/>
                  </a:lnTo>
                  <a:cubicBezTo>
                    <a:pt x="13620" y="506"/>
                    <a:pt x="13620" y="302"/>
                    <a:pt x="13402" y="174"/>
                  </a:cubicBezTo>
                  <a:lnTo>
                    <a:pt x="13264" y="96"/>
                  </a:lnTo>
                  <a:cubicBezTo>
                    <a:pt x="13155" y="32"/>
                    <a:pt x="13011" y="1"/>
                    <a:pt x="12867" y="1"/>
                  </a:cubicBezTo>
                  <a:close/>
                </a:path>
              </a:pathLst>
            </a:custGeom>
            <a:solidFill>
              <a:srgbClr val="4C6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1"/>
            <p:cNvSpPr/>
            <p:nvPr/>
          </p:nvSpPr>
          <p:spPr>
            <a:xfrm>
              <a:off x="4433925" y="3222275"/>
              <a:ext cx="120550" cy="63425"/>
            </a:xfrm>
            <a:custGeom>
              <a:avLst/>
              <a:gdLst/>
              <a:ahLst/>
              <a:cxnLst/>
              <a:rect l="l" t="t" r="r" b="b"/>
              <a:pathLst>
                <a:path w="4822" h="2537" extrusionOk="0">
                  <a:moveTo>
                    <a:pt x="2411" y="1"/>
                  </a:moveTo>
                  <a:cubicBezTo>
                    <a:pt x="1849" y="1"/>
                    <a:pt x="1287" y="124"/>
                    <a:pt x="858" y="372"/>
                  </a:cubicBezTo>
                  <a:cubicBezTo>
                    <a:pt x="0" y="866"/>
                    <a:pt x="0" y="1670"/>
                    <a:pt x="858" y="2165"/>
                  </a:cubicBezTo>
                  <a:cubicBezTo>
                    <a:pt x="1287" y="2413"/>
                    <a:pt x="1849" y="2537"/>
                    <a:pt x="2411" y="2537"/>
                  </a:cubicBezTo>
                  <a:cubicBezTo>
                    <a:pt x="2973" y="2537"/>
                    <a:pt x="3535" y="2413"/>
                    <a:pt x="3964" y="2165"/>
                  </a:cubicBezTo>
                  <a:cubicBezTo>
                    <a:pt x="4822" y="1670"/>
                    <a:pt x="4822" y="866"/>
                    <a:pt x="3964" y="372"/>
                  </a:cubicBezTo>
                  <a:cubicBezTo>
                    <a:pt x="3535" y="124"/>
                    <a:pt x="2973" y="1"/>
                    <a:pt x="2411" y="1"/>
                  </a:cubicBezTo>
                  <a:close/>
                </a:path>
              </a:pathLst>
            </a:custGeom>
            <a:solidFill>
              <a:srgbClr val="E747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1"/>
            <p:cNvSpPr/>
            <p:nvPr/>
          </p:nvSpPr>
          <p:spPr>
            <a:xfrm>
              <a:off x="4433925" y="3216275"/>
              <a:ext cx="120550" cy="63400"/>
            </a:xfrm>
            <a:custGeom>
              <a:avLst/>
              <a:gdLst/>
              <a:ahLst/>
              <a:cxnLst/>
              <a:rect l="l" t="t" r="r" b="b"/>
              <a:pathLst>
                <a:path w="4822" h="2536" extrusionOk="0">
                  <a:moveTo>
                    <a:pt x="2412" y="0"/>
                  </a:moveTo>
                  <a:cubicBezTo>
                    <a:pt x="1850" y="0"/>
                    <a:pt x="1287" y="124"/>
                    <a:pt x="858" y="372"/>
                  </a:cubicBezTo>
                  <a:cubicBezTo>
                    <a:pt x="0" y="866"/>
                    <a:pt x="0" y="1670"/>
                    <a:pt x="858" y="2165"/>
                  </a:cubicBezTo>
                  <a:cubicBezTo>
                    <a:pt x="1287" y="2412"/>
                    <a:pt x="1849" y="2536"/>
                    <a:pt x="2411" y="2536"/>
                  </a:cubicBezTo>
                  <a:cubicBezTo>
                    <a:pt x="2973" y="2536"/>
                    <a:pt x="3535" y="2412"/>
                    <a:pt x="3964" y="2165"/>
                  </a:cubicBezTo>
                  <a:cubicBezTo>
                    <a:pt x="4822" y="1670"/>
                    <a:pt x="4822" y="866"/>
                    <a:pt x="3964" y="372"/>
                  </a:cubicBezTo>
                  <a:cubicBezTo>
                    <a:pt x="3535" y="124"/>
                    <a:pt x="2974" y="0"/>
                    <a:pt x="2412" y="0"/>
                  </a:cubicBezTo>
                  <a:close/>
                </a:path>
              </a:pathLst>
            </a:custGeom>
            <a:solidFill>
              <a:srgbClr val="FF6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1"/>
            <p:cNvSpPr/>
            <p:nvPr/>
          </p:nvSpPr>
          <p:spPr>
            <a:xfrm>
              <a:off x="4460100" y="3230050"/>
              <a:ext cx="68200" cy="35850"/>
            </a:xfrm>
            <a:custGeom>
              <a:avLst/>
              <a:gdLst/>
              <a:ahLst/>
              <a:cxnLst/>
              <a:rect l="l" t="t" r="r" b="b"/>
              <a:pathLst>
                <a:path w="2728" h="1434" extrusionOk="0">
                  <a:moveTo>
                    <a:pt x="1364" y="0"/>
                  </a:moveTo>
                  <a:cubicBezTo>
                    <a:pt x="1047" y="0"/>
                    <a:pt x="729" y="70"/>
                    <a:pt x="486" y="210"/>
                  </a:cubicBezTo>
                  <a:cubicBezTo>
                    <a:pt x="0" y="490"/>
                    <a:pt x="0" y="944"/>
                    <a:pt x="486" y="1224"/>
                  </a:cubicBezTo>
                  <a:cubicBezTo>
                    <a:pt x="728" y="1364"/>
                    <a:pt x="1046" y="1434"/>
                    <a:pt x="1364" y="1434"/>
                  </a:cubicBezTo>
                  <a:cubicBezTo>
                    <a:pt x="1682" y="1434"/>
                    <a:pt x="2000" y="1364"/>
                    <a:pt x="2242" y="1224"/>
                  </a:cubicBezTo>
                  <a:cubicBezTo>
                    <a:pt x="2727" y="944"/>
                    <a:pt x="2727" y="490"/>
                    <a:pt x="2242" y="210"/>
                  </a:cubicBezTo>
                  <a:cubicBezTo>
                    <a:pt x="2000" y="70"/>
                    <a:pt x="1682" y="0"/>
                    <a:pt x="1364" y="0"/>
                  </a:cubicBezTo>
                  <a:close/>
                </a:path>
              </a:pathLst>
            </a:custGeom>
            <a:solidFill>
              <a:srgbClr val="FFD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1"/>
            <p:cNvSpPr/>
            <p:nvPr/>
          </p:nvSpPr>
          <p:spPr>
            <a:xfrm>
              <a:off x="4573100" y="3098875"/>
              <a:ext cx="179550" cy="113100"/>
            </a:xfrm>
            <a:custGeom>
              <a:avLst/>
              <a:gdLst/>
              <a:ahLst/>
              <a:cxnLst/>
              <a:rect l="l" t="t" r="r" b="b"/>
              <a:pathLst>
                <a:path w="7182" h="4524" extrusionOk="0">
                  <a:moveTo>
                    <a:pt x="4968" y="136"/>
                  </a:moveTo>
                  <a:cubicBezTo>
                    <a:pt x="4974" y="136"/>
                    <a:pt x="4979" y="141"/>
                    <a:pt x="4984" y="151"/>
                  </a:cubicBezTo>
                  <a:cubicBezTo>
                    <a:pt x="5013" y="209"/>
                    <a:pt x="4957" y="397"/>
                    <a:pt x="4945" y="453"/>
                  </a:cubicBezTo>
                  <a:cubicBezTo>
                    <a:pt x="4919" y="577"/>
                    <a:pt x="4880" y="696"/>
                    <a:pt x="4829" y="812"/>
                  </a:cubicBezTo>
                  <a:cubicBezTo>
                    <a:pt x="4826" y="743"/>
                    <a:pt x="4826" y="674"/>
                    <a:pt x="4831" y="607"/>
                  </a:cubicBezTo>
                  <a:cubicBezTo>
                    <a:pt x="4832" y="550"/>
                    <a:pt x="4914" y="136"/>
                    <a:pt x="4968" y="136"/>
                  </a:cubicBezTo>
                  <a:close/>
                  <a:moveTo>
                    <a:pt x="5012" y="0"/>
                  </a:moveTo>
                  <a:cubicBezTo>
                    <a:pt x="5005" y="0"/>
                    <a:pt x="4998" y="1"/>
                    <a:pt x="4992" y="3"/>
                  </a:cubicBezTo>
                  <a:cubicBezTo>
                    <a:pt x="4682" y="99"/>
                    <a:pt x="4642" y="592"/>
                    <a:pt x="4767" y="949"/>
                  </a:cubicBezTo>
                  <a:cubicBezTo>
                    <a:pt x="4763" y="955"/>
                    <a:pt x="4761" y="961"/>
                    <a:pt x="4758" y="967"/>
                  </a:cubicBezTo>
                  <a:cubicBezTo>
                    <a:pt x="4663" y="1163"/>
                    <a:pt x="4400" y="1600"/>
                    <a:pt x="4166" y="1697"/>
                  </a:cubicBezTo>
                  <a:cubicBezTo>
                    <a:pt x="4155" y="1702"/>
                    <a:pt x="4141" y="1704"/>
                    <a:pt x="4125" y="1704"/>
                  </a:cubicBezTo>
                  <a:cubicBezTo>
                    <a:pt x="4062" y="1704"/>
                    <a:pt x="3968" y="1677"/>
                    <a:pt x="3900" y="1677"/>
                  </a:cubicBezTo>
                  <a:cubicBezTo>
                    <a:pt x="3878" y="1677"/>
                    <a:pt x="3859" y="1679"/>
                    <a:pt x="3845" y="1687"/>
                  </a:cubicBezTo>
                  <a:cubicBezTo>
                    <a:pt x="3730" y="1745"/>
                    <a:pt x="3654" y="1901"/>
                    <a:pt x="3578" y="1999"/>
                  </a:cubicBezTo>
                  <a:cubicBezTo>
                    <a:pt x="3535" y="2053"/>
                    <a:pt x="3443" y="2204"/>
                    <a:pt x="3381" y="2238"/>
                  </a:cubicBezTo>
                  <a:cubicBezTo>
                    <a:pt x="3264" y="2304"/>
                    <a:pt x="3191" y="2330"/>
                    <a:pt x="3144" y="2330"/>
                  </a:cubicBezTo>
                  <a:cubicBezTo>
                    <a:pt x="3028" y="2330"/>
                    <a:pt x="3073" y="2173"/>
                    <a:pt x="3036" y="2070"/>
                  </a:cubicBezTo>
                  <a:cubicBezTo>
                    <a:pt x="3030" y="2053"/>
                    <a:pt x="3014" y="2047"/>
                    <a:pt x="2997" y="2047"/>
                  </a:cubicBezTo>
                  <a:cubicBezTo>
                    <a:pt x="2984" y="2047"/>
                    <a:pt x="2971" y="2051"/>
                    <a:pt x="2961" y="2056"/>
                  </a:cubicBezTo>
                  <a:cubicBezTo>
                    <a:pt x="2721" y="2187"/>
                    <a:pt x="2564" y="2576"/>
                    <a:pt x="2433" y="2804"/>
                  </a:cubicBezTo>
                  <a:cubicBezTo>
                    <a:pt x="2380" y="2896"/>
                    <a:pt x="2254" y="3243"/>
                    <a:pt x="2102" y="3243"/>
                  </a:cubicBezTo>
                  <a:cubicBezTo>
                    <a:pt x="2079" y="3243"/>
                    <a:pt x="2056" y="3235"/>
                    <a:pt x="2032" y="3218"/>
                  </a:cubicBezTo>
                  <a:cubicBezTo>
                    <a:pt x="1948" y="3155"/>
                    <a:pt x="1987" y="2880"/>
                    <a:pt x="2040" y="2642"/>
                  </a:cubicBezTo>
                  <a:cubicBezTo>
                    <a:pt x="2078" y="2526"/>
                    <a:pt x="2107" y="2407"/>
                    <a:pt x="2128" y="2288"/>
                  </a:cubicBezTo>
                  <a:cubicBezTo>
                    <a:pt x="2128" y="2284"/>
                    <a:pt x="2130" y="2279"/>
                    <a:pt x="2130" y="2277"/>
                  </a:cubicBezTo>
                  <a:cubicBezTo>
                    <a:pt x="2130" y="2272"/>
                    <a:pt x="2133" y="2267"/>
                    <a:pt x="2133" y="2262"/>
                  </a:cubicBezTo>
                  <a:cubicBezTo>
                    <a:pt x="2138" y="2231"/>
                    <a:pt x="2118" y="2219"/>
                    <a:pt x="2092" y="2219"/>
                  </a:cubicBezTo>
                  <a:cubicBezTo>
                    <a:pt x="2059" y="2219"/>
                    <a:pt x="2016" y="2240"/>
                    <a:pt x="2009" y="2272"/>
                  </a:cubicBezTo>
                  <a:cubicBezTo>
                    <a:pt x="1991" y="2365"/>
                    <a:pt x="1955" y="2484"/>
                    <a:pt x="1925" y="2611"/>
                  </a:cubicBezTo>
                  <a:cubicBezTo>
                    <a:pt x="1778" y="3066"/>
                    <a:pt x="1510" y="3482"/>
                    <a:pt x="1223" y="3861"/>
                  </a:cubicBezTo>
                  <a:cubicBezTo>
                    <a:pt x="1120" y="3997"/>
                    <a:pt x="801" y="4403"/>
                    <a:pt x="532" y="4403"/>
                  </a:cubicBezTo>
                  <a:cubicBezTo>
                    <a:pt x="427" y="4403"/>
                    <a:pt x="330" y="4341"/>
                    <a:pt x="256" y="4176"/>
                  </a:cubicBezTo>
                  <a:cubicBezTo>
                    <a:pt x="148" y="3935"/>
                    <a:pt x="241" y="3482"/>
                    <a:pt x="278" y="3247"/>
                  </a:cubicBezTo>
                  <a:cubicBezTo>
                    <a:pt x="373" y="2669"/>
                    <a:pt x="664" y="2166"/>
                    <a:pt x="1062" y="1741"/>
                  </a:cubicBezTo>
                  <a:cubicBezTo>
                    <a:pt x="1188" y="1607"/>
                    <a:pt x="1313" y="1547"/>
                    <a:pt x="1421" y="1547"/>
                  </a:cubicBezTo>
                  <a:cubicBezTo>
                    <a:pt x="1624" y="1547"/>
                    <a:pt x="1766" y="1758"/>
                    <a:pt x="1738" y="2085"/>
                  </a:cubicBezTo>
                  <a:cubicBezTo>
                    <a:pt x="1715" y="2360"/>
                    <a:pt x="1532" y="2548"/>
                    <a:pt x="1501" y="2806"/>
                  </a:cubicBezTo>
                  <a:cubicBezTo>
                    <a:pt x="1499" y="2829"/>
                    <a:pt x="1518" y="2840"/>
                    <a:pt x="1540" y="2840"/>
                  </a:cubicBezTo>
                  <a:cubicBezTo>
                    <a:pt x="1563" y="2840"/>
                    <a:pt x="1588" y="2829"/>
                    <a:pt x="1592" y="2808"/>
                  </a:cubicBezTo>
                  <a:cubicBezTo>
                    <a:pt x="1664" y="2449"/>
                    <a:pt x="2072" y="1997"/>
                    <a:pt x="1853" y="1620"/>
                  </a:cubicBezTo>
                  <a:cubicBezTo>
                    <a:pt x="1761" y="1462"/>
                    <a:pt x="1595" y="1354"/>
                    <a:pt x="1426" y="1354"/>
                  </a:cubicBezTo>
                  <a:cubicBezTo>
                    <a:pt x="1354" y="1354"/>
                    <a:pt x="1282" y="1373"/>
                    <a:pt x="1215" y="1416"/>
                  </a:cubicBezTo>
                  <a:cubicBezTo>
                    <a:pt x="933" y="1597"/>
                    <a:pt x="698" y="1946"/>
                    <a:pt x="525" y="2221"/>
                  </a:cubicBezTo>
                  <a:cubicBezTo>
                    <a:pt x="288" y="2600"/>
                    <a:pt x="155" y="3014"/>
                    <a:pt x="105" y="3458"/>
                  </a:cubicBezTo>
                  <a:cubicBezTo>
                    <a:pt x="75" y="3727"/>
                    <a:pt x="0" y="4207"/>
                    <a:pt x="220" y="4423"/>
                  </a:cubicBezTo>
                  <a:cubicBezTo>
                    <a:pt x="294" y="4496"/>
                    <a:pt x="392" y="4524"/>
                    <a:pt x="493" y="4524"/>
                  </a:cubicBezTo>
                  <a:cubicBezTo>
                    <a:pt x="604" y="4524"/>
                    <a:pt x="719" y="4489"/>
                    <a:pt x="810" y="4441"/>
                  </a:cubicBezTo>
                  <a:cubicBezTo>
                    <a:pt x="1138" y="4266"/>
                    <a:pt x="1368" y="3868"/>
                    <a:pt x="1564" y="3569"/>
                  </a:cubicBezTo>
                  <a:cubicBezTo>
                    <a:pt x="1674" y="3404"/>
                    <a:pt x="1774" y="3232"/>
                    <a:pt x="1866" y="3056"/>
                  </a:cubicBezTo>
                  <a:cubicBezTo>
                    <a:pt x="1869" y="3138"/>
                    <a:pt x="1888" y="3214"/>
                    <a:pt x="1926" y="3276"/>
                  </a:cubicBezTo>
                  <a:cubicBezTo>
                    <a:pt x="1973" y="3352"/>
                    <a:pt x="2028" y="3385"/>
                    <a:pt x="2086" y="3385"/>
                  </a:cubicBezTo>
                  <a:cubicBezTo>
                    <a:pt x="2142" y="3385"/>
                    <a:pt x="2200" y="3355"/>
                    <a:pt x="2254" y="3303"/>
                  </a:cubicBezTo>
                  <a:cubicBezTo>
                    <a:pt x="2403" y="3166"/>
                    <a:pt x="2493" y="2888"/>
                    <a:pt x="2597" y="2715"/>
                  </a:cubicBezTo>
                  <a:cubicBezTo>
                    <a:pt x="2650" y="2624"/>
                    <a:pt x="2803" y="2261"/>
                    <a:pt x="2905" y="2224"/>
                  </a:cubicBezTo>
                  <a:cubicBezTo>
                    <a:pt x="2931" y="2214"/>
                    <a:pt x="2944" y="2210"/>
                    <a:pt x="2950" y="2210"/>
                  </a:cubicBezTo>
                  <a:cubicBezTo>
                    <a:pt x="2966" y="2210"/>
                    <a:pt x="2909" y="2251"/>
                    <a:pt x="2951" y="2315"/>
                  </a:cubicBezTo>
                  <a:cubicBezTo>
                    <a:pt x="2970" y="2344"/>
                    <a:pt x="2969" y="2391"/>
                    <a:pt x="2994" y="2419"/>
                  </a:cubicBezTo>
                  <a:cubicBezTo>
                    <a:pt x="3031" y="2460"/>
                    <a:pt x="3079" y="2472"/>
                    <a:pt x="3129" y="2472"/>
                  </a:cubicBezTo>
                  <a:cubicBezTo>
                    <a:pt x="3152" y="2472"/>
                    <a:pt x="3175" y="2469"/>
                    <a:pt x="3197" y="2466"/>
                  </a:cubicBezTo>
                  <a:cubicBezTo>
                    <a:pt x="3485" y="2425"/>
                    <a:pt x="3599" y="2021"/>
                    <a:pt x="3793" y="1859"/>
                  </a:cubicBezTo>
                  <a:cubicBezTo>
                    <a:pt x="3855" y="1807"/>
                    <a:pt x="3879" y="1790"/>
                    <a:pt x="3887" y="1790"/>
                  </a:cubicBezTo>
                  <a:cubicBezTo>
                    <a:pt x="3903" y="1790"/>
                    <a:pt x="3852" y="1866"/>
                    <a:pt x="3944" y="1866"/>
                  </a:cubicBezTo>
                  <a:cubicBezTo>
                    <a:pt x="3952" y="1866"/>
                    <a:pt x="3961" y="1865"/>
                    <a:pt x="3971" y="1864"/>
                  </a:cubicBezTo>
                  <a:cubicBezTo>
                    <a:pt x="4051" y="1854"/>
                    <a:pt x="4104" y="1829"/>
                    <a:pt x="4172" y="1789"/>
                  </a:cubicBezTo>
                  <a:cubicBezTo>
                    <a:pt x="4442" y="1630"/>
                    <a:pt x="4663" y="1340"/>
                    <a:pt x="4814" y="1057"/>
                  </a:cubicBezTo>
                  <a:cubicBezTo>
                    <a:pt x="4868" y="1170"/>
                    <a:pt x="4942" y="1259"/>
                    <a:pt x="5030" y="1303"/>
                  </a:cubicBezTo>
                  <a:cubicBezTo>
                    <a:pt x="5120" y="1347"/>
                    <a:pt x="5215" y="1365"/>
                    <a:pt x="5311" y="1365"/>
                  </a:cubicBezTo>
                  <a:cubicBezTo>
                    <a:pt x="5572" y="1365"/>
                    <a:pt x="5844" y="1232"/>
                    <a:pt x="6066" y="1129"/>
                  </a:cubicBezTo>
                  <a:cubicBezTo>
                    <a:pt x="6481" y="936"/>
                    <a:pt x="6778" y="677"/>
                    <a:pt x="7141" y="410"/>
                  </a:cubicBezTo>
                  <a:cubicBezTo>
                    <a:pt x="7181" y="381"/>
                    <a:pt x="7146" y="353"/>
                    <a:pt x="7109" y="353"/>
                  </a:cubicBezTo>
                  <a:cubicBezTo>
                    <a:pt x="7096" y="353"/>
                    <a:pt x="7084" y="356"/>
                    <a:pt x="7074" y="363"/>
                  </a:cubicBezTo>
                  <a:cubicBezTo>
                    <a:pt x="6767" y="583"/>
                    <a:pt x="5919" y="1298"/>
                    <a:pt x="5341" y="1298"/>
                  </a:cubicBezTo>
                  <a:cubicBezTo>
                    <a:pt x="5137" y="1298"/>
                    <a:pt x="4966" y="1209"/>
                    <a:pt x="4866" y="976"/>
                  </a:cubicBezTo>
                  <a:cubicBezTo>
                    <a:pt x="4863" y="971"/>
                    <a:pt x="4862" y="966"/>
                    <a:pt x="4861" y="960"/>
                  </a:cubicBezTo>
                  <a:cubicBezTo>
                    <a:pt x="4867" y="947"/>
                    <a:pt x="4874" y="935"/>
                    <a:pt x="4880" y="922"/>
                  </a:cubicBezTo>
                  <a:cubicBezTo>
                    <a:pt x="4973" y="719"/>
                    <a:pt x="5196" y="227"/>
                    <a:pt x="5048" y="15"/>
                  </a:cubicBezTo>
                  <a:cubicBezTo>
                    <a:pt x="5040" y="5"/>
                    <a:pt x="5025" y="0"/>
                    <a:pt x="5012" y="0"/>
                  </a:cubicBezTo>
                  <a:close/>
                </a:path>
              </a:pathLst>
            </a:custGeom>
            <a:solidFill>
              <a:srgbClr val="4C68A5"/>
            </a:solidFill>
            <a:ln w="175" cap="flat" cmpd="sng">
              <a:solidFill>
                <a:srgbClr val="4C68A5"/>
              </a:solidFill>
              <a:prstDash val="solid"/>
              <a:miter lim="12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1" name="Google Shape;421;p31"/>
          <p:cNvSpPr txBox="1">
            <a:spLocks noGrp="1"/>
          </p:cNvSpPr>
          <p:nvPr>
            <p:ph type="title"/>
          </p:nvPr>
        </p:nvSpPr>
        <p:spPr>
          <a:xfrm>
            <a:off x="429175" y="271825"/>
            <a:ext cx="4726800" cy="311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/>
              <a:t>What are these workshops about?</a:t>
            </a:r>
            <a:endParaRPr sz="4800"/>
          </a:p>
        </p:txBody>
      </p:sp>
      <p:grpSp>
        <p:nvGrpSpPr>
          <p:cNvPr id="422" name="Google Shape;422;p31"/>
          <p:cNvGrpSpPr/>
          <p:nvPr/>
        </p:nvGrpSpPr>
        <p:grpSpPr>
          <a:xfrm>
            <a:off x="5718206" y="314799"/>
            <a:ext cx="3061190" cy="2294652"/>
            <a:chOff x="1139950" y="3708450"/>
            <a:chExt cx="2345200" cy="1757950"/>
          </a:xfrm>
        </p:grpSpPr>
        <p:sp>
          <p:nvSpPr>
            <p:cNvPr id="423" name="Google Shape;423;p31"/>
            <p:cNvSpPr/>
            <p:nvPr/>
          </p:nvSpPr>
          <p:spPr>
            <a:xfrm>
              <a:off x="2299175" y="5168775"/>
              <a:ext cx="203325" cy="117350"/>
            </a:xfrm>
            <a:custGeom>
              <a:avLst/>
              <a:gdLst/>
              <a:ahLst/>
              <a:cxnLst/>
              <a:rect l="l" t="t" r="r" b="b"/>
              <a:pathLst>
                <a:path w="8133" h="4694" extrusionOk="0">
                  <a:moveTo>
                    <a:pt x="4066" y="1"/>
                  </a:moveTo>
                  <a:cubicBezTo>
                    <a:pt x="1821" y="1"/>
                    <a:pt x="0" y="1052"/>
                    <a:pt x="0" y="2348"/>
                  </a:cubicBezTo>
                  <a:cubicBezTo>
                    <a:pt x="0" y="3644"/>
                    <a:pt x="1821" y="4693"/>
                    <a:pt x="4066" y="4693"/>
                  </a:cubicBezTo>
                  <a:cubicBezTo>
                    <a:pt x="6313" y="4693"/>
                    <a:pt x="8133" y="3644"/>
                    <a:pt x="8133" y="2348"/>
                  </a:cubicBezTo>
                  <a:cubicBezTo>
                    <a:pt x="8133" y="1052"/>
                    <a:pt x="6313" y="1"/>
                    <a:pt x="4066" y="1"/>
                  </a:cubicBezTo>
                  <a:close/>
                </a:path>
              </a:pathLst>
            </a:custGeom>
            <a:solidFill>
              <a:srgbClr val="C1C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1"/>
            <p:cNvSpPr/>
            <p:nvPr/>
          </p:nvSpPr>
          <p:spPr>
            <a:xfrm>
              <a:off x="1507575" y="4491575"/>
              <a:ext cx="297025" cy="312375"/>
            </a:xfrm>
            <a:custGeom>
              <a:avLst/>
              <a:gdLst/>
              <a:ahLst/>
              <a:cxnLst/>
              <a:rect l="l" t="t" r="r" b="b"/>
              <a:pathLst>
                <a:path w="11881" h="12495" extrusionOk="0">
                  <a:moveTo>
                    <a:pt x="11880" y="0"/>
                  </a:moveTo>
                  <a:lnTo>
                    <a:pt x="0" y="7251"/>
                  </a:lnTo>
                  <a:lnTo>
                    <a:pt x="9083" y="12495"/>
                  </a:lnTo>
                  <a:lnTo>
                    <a:pt x="11880" y="9770"/>
                  </a:lnTo>
                  <a:lnTo>
                    <a:pt x="11880" y="0"/>
                  </a:lnTo>
                  <a:close/>
                </a:path>
              </a:pathLst>
            </a:custGeom>
            <a:solidFill>
              <a:srgbClr val="C1C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1"/>
            <p:cNvSpPr/>
            <p:nvPr/>
          </p:nvSpPr>
          <p:spPr>
            <a:xfrm>
              <a:off x="3174800" y="4849450"/>
              <a:ext cx="291625" cy="166200"/>
            </a:xfrm>
            <a:custGeom>
              <a:avLst/>
              <a:gdLst/>
              <a:ahLst/>
              <a:cxnLst/>
              <a:rect l="l" t="t" r="r" b="b"/>
              <a:pathLst>
                <a:path w="11665" h="6648" extrusionOk="0">
                  <a:moveTo>
                    <a:pt x="5353" y="0"/>
                  </a:moveTo>
                  <a:cubicBezTo>
                    <a:pt x="5136" y="0"/>
                    <a:pt x="4918" y="48"/>
                    <a:pt x="4753" y="144"/>
                  </a:cubicBezTo>
                  <a:lnTo>
                    <a:pt x="333" y="2697"/>
                  </a:lnTo>
                  <a:cubicBezTo>
                    <a:pt x="1" y="2889"/>
                    <a:pt x="1" y="3200"/>
                    <a:pt x="333" y="3392"/>
                  </a:cubicBezTo>
                  <a:lnTo>
                    <a:pt x="5694" y="6503"/>
                  </a:lnTo>
                  <a:cubicBezTo>
                    <a:pt x="5860" y="6599"/>
                    <a:pt x="6078" y="6647"/>
                    <a:pt x="6296" y="6647"/>
                  </a:cubicBezTo>
                  <a:cubicBezTo>
                    <a:pt x="6513" y="6647"/>
                    <a:pt x="6729" y="6600"/>
                    <a:pt x="6894" y="6504"/>
                  </a:cubicBezTo>
                  <a:lnTo>
                    <a:pt x="11332" y="3943"/>
                  </a:lnTo>
                  <a:cubicBezTo>
                    <a:pt x="11664" y="3751"/>
                    <a:pt x="11664" y="3439"/>
                    <a:pt x="11332" y="3249"/>
                  </a:cubicBezTo>
                  <a:lnTo>
                    <a:pt x="5954" y="144"/>
                  </a:lnTo>
                  <a:cubicBezTo>
                    <a:pt x="5788" y="48"/>
                    <a:pt x="5571" y="0"/>
                    <a:pt x="5353" y="0"/>
                  </a:cubicBezTo>
                  <a:close/>
                </a:path>
              </a:pathLst>
            </a:custGeom>
            <a:solidFill>
              <a:srgbClr val="C1C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1"/>
            <p:cNvSpPr/>
            <p:nvPr/>
          </p:nvSpPr>
          <p:spPr>
            <a:xfrm>
              <a:off x="2866675" y="3951475"/>
              <a:ext cx="70825" cy="108775"/>
            </a:xfrm>
            <a:custGeom>
              <a:avLst/>
              <a:gdLst/>
              <a:ahLst/>
              <a:cxnLst/>
              <a:rect l="l" t="t" r="r" b="b"/>
              <a:pathLst>
                <a:path w="2833" h="4351" extrusionOk="0">
                  <a:moveTo>
                    <a:pt x="2820" y="1"/>
                  </a:moveTo>
                  <a:lnTo>
                    <a:pt x="0" y="1630"/>
                  </a:lnTo>
                  <a:lnTo>
                    <a:pt x="0" y="2716"/>
                  </a:lnTo>
                  <a:lnTo>
                    <a:pt x="2832" y="4351"/>
                  </a:lnTo>
                  <a:lnTo>
                    <a:pt x="2820" y="1"/>
                  </a:lnTo>
                  <a:close/>
                </a:path>
              </a:pathLst>
            </a:custGeom>
            <a:solidFill>
              <a:srgbClr val="3636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1"/>
            <p:cNvSpPr/>
            <p:nvPr/>
          </p:nvSpPr>
          <p:spPr>
            <a:xfrm>
              <a:off x="3433625" y="4232850"/>
              <a:ext cx="30925" cy="702225"/>
            </a:xfrm>
            <a:custGeom>
              <a:avLst/>
              <a:gdLst/>
              <a:ahLst/>
              <a:cxnLst/>
              <a:rect l="l" t="t" r="r" b="b"/>
              <a:pathLst>
                <a:path w="1237" h="28089" extrusionOk="0">
                  <a:moveTo>
                    <a:pt x="957" y="0"/>
                  </a:moveTo>
                  <a:lnTo>
                    <a:pt x="4" y="550"/>
                  </a:lnTo>
                  <a:cubicBezTo>
                    <a:pt x="185" y="865"/>
                    <a:pt x="296" y="1217"/>
                    <a:pt x="296" y="1538"/>
                  </a:cubicBezTo>
                  <a:cubicBezTo>
                    <a:pt x="296" y="1538"/>
                    <a:pt x="297" y="2553"/>
                    <a:pt x="295" y="2554"/>
                  </a:cubicBezTo>
                  <a:lnTo>
                    <a:pt x="294" y="27341"/>
                  </a:lnTo>
                  <a:cubicBezTo>
                    <a:pt x="294" y="27522"/>
                    <a:pt x="290" y="27921"/>
                    <a:pt x="1" y="28089"/>
                  </a:cubicBezTo>
                  <a:lnTo>
                    <a:pt x="764" y="27647"/>
                  </a:lnTo>
                  <a:cubicBezTo>
                    <a:pt x="1024" y="27498"/>
                    <a:pt x="1235" y="27118"/>
                    <a:pt x="1235" y="26798"/>
                  </a:cubicBezTo>
                  <a:lnTo>
                    <a:pt x="1235" y="2011"/>
                  </a:lnTo>
                  <a:cubicBezTo>
                    <a:pt x="1235" y="2011"/>
                    <a:pt x="1236" y="2005"/>
                    <a:pt x="1235" y="1990"/>
                  </a:cubicBezTo>
                  <a:cubicBezTo>
                    <a:pt x="1235" y="1974"/>
                    <a:pt x="1234" y="1954"/>
                    <a:pt x="1234" y="1927"/>
                  </a:cubicBezTo>
                  <a:cubicBezTo>
                    <a:pt x="1235" y="1905"/>
                    <a:pt x="1234" y="1880"/>
                    <a:pt x="1235" y="1853"/>
                  </a:cubicBezTo>
                  <a:cubicBezTo>
                    <a:pt x="1235" y="1828"/>
                    <a:pt x="1235" y="1799"/>
                    <a:pt x="1235" y="1763"/>
                  </a:cubicBezTo>
                  <a:cubicBezTo>
                    <a:pt x="1234" y="1697"/>
                    <a:pt x="1235" y="1619"/>
                    <a:pt x="1234" y="1535"/>
                  </a:cubicBezTo>
                  <a:lnTo>
                    <a:pt x="1234" y="1350"/>
                  </a:lnTo>
                  <a:lnTo>
                    <a:pt x="1234" y="928"/>
                  </a:lnTo>
                  <a:cubicBezTo>
                    <a:pt x="1234" y="626"/>
                    <a:pt x="1130" y="293"/>
                    <a:pt x="957" y="0"/>
                  </a:cubicBezTo>
                  <a:close/>
                </a:path>
              </a:pathLst>
            </a:custGeom>
            <a:solidFill>
              <a:srgbClr val="5C5C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1"/>
            <p:cNvSpPr/>
            <p:nvPr/>
          </p:nvSpPr>
          <p:spPr>
            <a:xfrm>
              <a:off x="2937125" y="3960000"/>
              <a:ext cx="503925" cy="976750"/>
            </a:xfrm>
            <a:custGeom>
              <a:avLst/>
              <a:gdLst/>
              <a:ahLst/>
              <a:cxnLst/>
              <a:rect l="l" t="t" r="r" b="b"/>
              <a:pathLst>
                <a:path w="20157" h="39070" extrusionOk="0">
                  <a:moveTo>
                    <a:pt x="356" y="0"/>
                  </a:moveTo>
                  <a:cubicBezTo>
                    <a:pt x="319" y="0"/>
                    <a:pt x="283" y="3"/>
                    <a:pt x="247" y="7"/>
                  </a:cubicBezTo>
                  <a:cubicBezTo>
                    <a:pt x="212" y="10"/>
                    <a:pt x="177" y="16"/>
                    <a:pt x="143" y="24"/>
                  </a:cubicBezTo>
                  <a:cubicBezTo>
                    <a:pt x="113" y="32"/>
                    <a:pt x="84" y="40"/>
                    <a:pt x="56" y="51"/>
                  </a:cubicBezTo>
                  <a:cubicBezTo>
                    <a:pt x="48" y="52"/>
                    <a:pt x="41" y="54"/>
                    <a:pt x="35" y="60"/>
                  </a:cubicBezTo>
                  <a:cubicBezTo>
                    <a:pt x="24" y="63"/>
                    <a:pt x="12" y="67"/>
                    <a:pt x="2" y="71"/>
                  </a:cubicBezTo>
                  <a:lnTo>
                    <a:pt x="1" y="75"/>
                  </a:lnTo>
                  <a:lnTo>
                    <a:pt x="12" y="2923"/>
                  </a:lnTo>
                  <a:lnTo>
                    <a:pt x="14" y="4009"/>
                  </a:lnTo>
                  <a:lnTo>
                    <a:pt x="89" y="26867"/>
                  </a:lnTo>
                  <a:cubicBezTo>
                    <a:pt x="90" y="27505"/>
                    <a:pt x="541" y="28281"/>
                    <a:pt x="1097" y="28599"/>
                  </a:cubicBezTo>
                  <a:lnTo>
                    <a:pt x="16395" y="37358"/>
                  </a:lnTo>
                  <a:lnTo>
                    <a:pt x="19151" y="38934"/>
                  </a:lnTo>
                  <a:cubicBezTo>
                    <a:pt x="19311" y="39026"/>
                    <a:pt x="19462" y="39069"/>
                    <a:pt x="19597" y="39069"/>
                  </a:cubicBezTo>
                  <a:cubicBezTo>
                    <a:pt x="19928" y="39069"/>
                    <a:pt x="20156" y="38805"/>
                    <a:pt x="20156" y="38351"/>
                  </a:cubicBezTo>
                  <a:lnTo>
                    <a:pt x="20156" y="13465"/>
                  </a:lnTo>
                  <a:lnTo>
                    <a:pt x="20156" y="12451"/>
                  </a:lnTo>
                  <a:cubicBezTo>
                    <a:pt x="20156" y="12131"/>
                    <a:pt x="20044" y="11777"/>
                    <a:pt x="19864" y="11464"/>
                  </a:cubicBezTo>
                  <a:cubicBezTo>
                    <a:pt x="19677" y="11140"/>
                    <a:pt x="19441" y="10890"/>
                    <a:pt x="19152" y="10719"/>
                  </a:cubicBezTo>
                  <a:lnTo>
                    <a:pt x="18275" y="10212"/>
                  </a:lnTo>
                  <a:lnTo>
                    <a:pt x="18274" y="10209"/>
                  </a:lnTo>
                  <a:lnTo>
                    <a:pt x="756" y="97"/>
                  </a:lnTo>
                  <a:cubicBezTo>
                    <a:pt x="733" y="86"/>
                    <a:pt x="708" y="74"/>
                    <a:pt x="683" y="64"/>
                  </a:cubicBezTo>
                  <a:cubicBezTo>
                    <a:pt x="656" y="52"/>
                    <a:pt x="628" y="42"/>
                    <a:pt x="599" y="34"/>
                  </a:cubicBezTo>
                  <a:lnTo>
                    <a:pt x="545" y="19"/>
                  </a:lnTo>
                  <a:cubicBezTo>
                    <a:pt x="519" y="13"/>
                    <a:pt x="492" y="10"/>
                    <a:pt x="464" y="7"/>
                  </a:cubicBezTo>
                  <a:cubicBezTo>
                    <a:pt x="428" y="3"/>
                    <a:pt x="392" y="0"/>
                    <a:pt x="356" y="0"/>
                  </a:cubicBezTo>
                  <a:close/>
                </a:path>
              </a:pathLst>
            </a:custGeom>
            <a:solidFill>
              <a:srgbClr val="4949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1"/>
            <p:cNvSpPr/>
            <p:nvPr/>
          </p:nvSpPr>
          <p:spPr>
            <a:xfrm>
              <a:off x="2878425" y="3974025"/>
              <a:ext cx="547175" cy="986200"/>
            </a:xfrm>
            <a:custGeom>
              <a:avLst/>
              <a:gdLst/>
              <a:ahLst/>
              <a:cxnLst/>
              <a:rect l="l" t="t" r="r" b="b"/>
              <a:pathLst>
                <a:path w="21887" h="39448" extrusionOk="0">
                  <a:moveTo>
                    <a:pt x="2676" y="0"/>
                  </a:moveTo>
                  <a:lnTo>
                    <a:pt x="1" y="1541"/>
                  </a:lnTo>
                  <a:lnTo>
                    <a:pt x="19211" y="12635"/>
                  </a:lnTo>
                  <a:lnTo>
                    <a:pt x="19176" y="39447"/>
                  </a:lnTo>
                  <a:lnTo>
                    <a:pt x="21597" y="38050"/>
                  </a:lnTo>
                  <a:cubicBezTo>
                    <a:pt x="21775" y="37946"/>
                    <a:pt x="21885" y="37755"/>
                    <a:pt x="21885" y="37549"/>
                  </a:cubicBezTo>
                  <a:lnTo>
                    <a:pt x="21886" y="11759"/>
                  </a:lnTo>
                  <a:cubicBezTo>
                    <a:pt x="21886" y="11346"/>
                    <a:pt x="21666" y="10964"/>
                    <a:pt x="21308" y="10757"/>
                  </a:cubicBezTo>
                  <a:lnTo>
                    <a:pt x="26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1"/>
            <p:cNvSpPr/>
            <p:nvPr/>
          </p:nvSpPr>
          <p:spPr>
            <a:xfrm>
              <a:off x="3357825" y="4253525"/>
              <a:ext cx="67775" cy="706700"/>
            </a:xfrm>
            <a:custGeom>
              <a:avLst/>
              <a:gdLst/>
              <a:ahLst/>
              <a:cxnLst/>
              <a:rect l="l" t="t" r="r" b="b"/>
              <a:pathLst>
                <a:path w="2711" h="28268" extrusionOk="0">
                  <a:moveTo>
                    <a:pt x="2555" y="1"/>
                  </a:moveTo>
                  <a:lnTo>
                    <a:pt x="35" y="1455"/>
                  </a:lnTo>
                  <a:lnTo>
                    <a:pt x="0" y="28267"/>
                  </a:lnTo>
                  <a:lnTo>
                    <a:pt x="2420" y="26870"/>
                  </a:lnTo>
                  <a:cubicBezTo>
                    <a:pt x="2598" y="26766"/>
                    <a:pt x="2709" y="26575"/>
                    <a:pt x="2709" y="26369"/>
                  </a:cubicBezTo>
                  <a:lnTo>
                    <a:pt x="2710" y="579"/>
                  </a:lnTo>
                  <a:cubicBezTo>
                    <a:pt x="2710" y="376"/>
                    <a:pt x="2656" y="177"/>
                    <a:pt x="2555" y="1"/>
                  </a:cubicBezTo>
                  <a:close/>
                </a:path>
              </a:pathLst>
            </a:custGeom>
            <a:solidFill>
              <a:srgbClr val="DAE6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1"/>
            <p:cNvSpPr/>
            <p:nvPr/>
          </p:nvSpPr>
          <p:spPr>
            <a:xfrm>
              <a:off x="2879550" y="3968175"/>
              <a:ext cx="77000" cy="43050"/>
            </a:xfrm>
            <a:custGeom>
              <a:avLst/>
              <a:gdLst/>
              <a:ahLst/>
              <a:cxnLst/>
              <a:rect l="l" t="t" r="r" b="b"/>
              <a:pathLst>
                <a:path w="3080" h="1722" extrusionOk="0">
                  <a:moveTo>
                    <a:pt x="2744" y="1"/>
                  </a:moveTo>
                  <a:cubicBezTo>
                    <a:pt x="2634" y="1"/>
                    <a:pt x="2512" y="30"/>
                    <a:pt x="2415" y="86"/>
                  </a:cubicBezTo>
                  <a:lnTo>
                    <a:pt x="195" y="1365"/>
                  </a:lnTo>
                  <a:cubicBezTo>
                    <a:pt x="29" y="1460"/>
                    <a:pt x="0" y="1599"/>
                    <a:pt x="131" y="1674"/>
                  </a:cubicBezTo>
                  <a:cubicBezTo>
                    <a:pt x="186" y="1706"/>
                    <a:pt x="260" y="1721"/>
                    <a:pt x="340" y="1721"/>
                  </a:cubicBezTo>
                  <a:cubicBezTo>
                    <a:pt x="450" y="1721"/>
                    <a:pt x="571" y="1692"/>
                    <a:pt x="667" y="1636"/>
                  </a:cubicBezTo>
                  <a:lnTo>
                    <a:pt x="2884" y="356"/>
                  </a:lnTo>
                  <a:cubicBezTo>
                    <a:pt x="3050" y="261"/>
                    <a:pt x="3080" y="122"/>
                    <a:pt x="2951" y="47"/>
                  </a:cubicBezTo>
                  <a:cubicBezTo>
                    <a:pt x="2896" y="16"/>
                    <a:pt x="2823" y="1"/>
                    <a:pt x="2744" y="1"/>
                  </a:cubicBezTo>
                  <a:close/>
                </a:path>
              </a:pathLst>
            </a:custGeom>
            <a:solidFill>
              <a:srgbClr val="FFD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1"/>
            <p:cNvSpPr/>
            <p:nvPr/>
          </p:nvSpPr>
          <p:spPr>
            <a:xfrm>
              <a:off x="3339600" y="4287075"/>
              <a:ext cx="30950" cy="702250"/>
            </a:xfrm>
            <a:custGeom>
              <a:avLst/>
              <a:gdLst/>
              <a:ahLst/>
              <a:cxnLst/>
              <a:rect l="l" t="t" r="r" b="b"/>
              <a:pathLst>
                <a:path w="1238" h="28090" extrusionOk="0">
                  <a:moveTo>
                    <a:pt x="959" y="1"/>
                  </a:moveTo>
                  <a:lnTo>
                    <a:pt x="1" y="554"/>
                  </a:lnTo>
                  <a:cubicBezTo>
                    <a:pt x="183" y="868"/>
                    <a:pt x="295" y="1220"/>
                    <a:pt x="295" y="1544"/>
                  </a:cubicBezTo>
                  <a:cubicBezTo>
                    <a:pt x="295" y="1544"/>
                    <a:pt x="295" y="2554"/>
                    <a:pt x="296" y="2556"/>
                  </a:cubicBezTo>
                  <a:lnTo>
                    <a:pt x="295" y="16646"/>
                  </a:lnTo>
                  <a:lnTo>
                    <a:pt x="295" y="27343"/>
                  </a:lnTo>
                  <a:cubicBezTo>
                    <a:pt x="295" y="27511"/>
                    <a:pt x="301" y="27915"/>
                    <a:pt x="2" y="28089"/>
                  </a:cubicBezTo>
                  <a:lnTo>
                    <a:pt x="2" y="28089"/>
                  </a:lnTo>
                  <a:lnTo>
                    <a:pt x="764" y="27649"/>
                  </a:lnTo>
                  <a:cubicBezTo>
                    <a:pt x="1024" y="27499"/>
                    <a:pt x="1234" y="27119"/>
                    <a:pt x="1234" y="26800"/>
                  </a:cubicBezTo>
                  <a:lnTo>
                    <a:pt x="1234" y="17191"/>
                  </a:lnTo>
                  <a:cubicBezTo>
                    <a:pt x="1234" y="17191"/>
                    <a:pt x="1236" y="2013"/>
                    <a:pt x="1236" y="2008"/>
                  </a:cubicBezTo>
                  <a:lnTo>
                    <a:pt x="1236" y="1966"/>
                  </a:lnTo>
                  <a:cubicBezTo>
                    <a:pt x="1237" y="1890"/>
                    <a:pt x="1237" y="1738"/>
                    <a:pt x="1236" y="1535"/>
                  </a:cubicBezTo>
                  <a:lnTo>
                    <a:pt x="1235" y="1351"/>
                  </a:lnTo>
                  <a:lnTo>
                    <a:pt x="1235" y="928"/>
                  </a:lnTo>
                  <a:cubicBezTo>
                    <a:pt x="1235" y="627"/>
                    <a:pt x="1131" y="294"/>
                    <a:pt x="959" y="1"/>
                  </a:cubicBezTo>
                  <a:close/>
                  <a:moveTo>
                    <a:pt x="2" y="28089"/>
                  </a:moveTo>
                  <a:lnTo>
                    <a:pt x="1" y="28089"/>
                  </a:lnTo>
                  <a:cubicBezTo>
                    <a:pt x="1" y="28089"/>
                    <a:pt x="2" y="28089"/>
                    <a:pt x="2" y="28089"/>
                  </a:cubicBezTo>
                  <a:close/>
                </a:path>
              </a:pathLst>
            </a:custGeom>
            <a:solidFill>
              <a:srgbClr val="5C5C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1"/>
            <p:cNvSpPr/>
            <p:nvPr/>
          </p:nvSpPr>
          <p:spPr>
            <a:xfrm>
              <a:off x="2843150" y="3996950"/>
              <a:ext cx="503875" cy="994100"/>
            </a:xfrm>
            <a:custGeom>
              <a:avLst/>
              <a:gdLst/>
              <a:ahLst/>
              <a:cxnLst/>
              <a:rect l="l" t="t" r="r" b="b"/>
              <a:pathLst>
                <a:path w="20155" h="39764" extrusionOk="0">
                  <a:moveTo>
                    <a:pt x="2" y="0"/>
                  </a:moveTo>
                  <a:cubicBezTo>
                    <a:pt x="1" y="13"/>
                    <a:pt x="1" y="26"/>
                    <a:pt x="2" y="39"/>
                  </a:cubicBezTo>
                  <a:lnTo>
                    <a:pt x="2" y="39"/>
                  </a:lnTo>
                  <a:lnTo>
                    <a:pt x="2" y="0"/>
                  </a:lnTo>
                  <a:close/>
                  <a:moveTo>
                    <a:pt x="2" y="39"/>
                  </a:moveTo>
                  <a:lnTo>
                    <a:pt x="6" y="27421"/>
                  </a:lnTo>
                  <a:cubicBezTo>
                    <a:pt x="6" y="28059"/>
                    <a:pt x="459" y="28835"/>
                    <a:pt x="1014" y="29152"/>
                  </a:cubicBezTo>
                  <a:lnTo>
                    <a:pt x="19149" y="39629"/>
                  </a:lnTo>
                  <a:cubicBezTo>
                    <a:pt x="19309" y="39721"/>
                    <a:pt x="19460" y="39764"/>
                    <a:pt x="19594" y="39764"/>
                  </a:cubicBezTo>
                  <a:cubicBezTo>
                    <a:pt x="19925" y="39764"/>
                    <a:pt x="20153" y="39501"/>
                    <a:pt x="20154" y="39046"/>
                  </a:cubicBezTo>
                  <a:lnTo>
                    <a:pt x="20154" y="35881"/>
                  </a:lnTo>
                  <a:lnTo>
                    <a:pt x="20153" y="14159"/>
                  </a:lnTo>
                  <a:lnTo>
                    <a:pt x="20153" y="13146"/>
                  </a:lnTo>
                  <a:cubicBezTo>
                    <a:pt x="20153" y="12825"/>
                    <a:pt x="20040" y="12472"/>
                    <a:pt x="19859" y="12159"/>
                  </a:cubicBezTo>
                  <a:cubicBezTo>
                    <a:pt x="19690" y="11853"/>
                    <a:pt x="19445" y="11595"/>
                    <a:pt x="19148" y="11410"/>
                  </a:cubicBezTo>
                  <a:lnTo>
                    <a:pt x="18273" y="10904"/>
                  </a:lnTo>
                  <a:lnTo>
                    <a:pt x="18272" y="10902"/>
                  </a:lnTo>
                  <a:lnTo>
                    <a:pt x="3772" y="2532"/>
                  </a:lnTo>
                  <a:lnTo>
                    <a:pt x="1002" y="933"/>
                  </a:lnTo>
                  <a:lnTo>
                    <a:pt x="416" y="594"/>
                  </a:lnTo>
                  <a:cubicBezTo>
                    <a:pt x="344" y="552"/>
                    <a:pt x="276" y="501"/>
                    <a:pt x="212" y="445"/>
                  </a:cubicBezTo>
                  <a:cubicBezTo>
                    <a:pt x="185" y="419"/>
                    <a:pt x="159" y="391"/>
                    <a:pt x="135" y="361"/>
                  </a:cubicBezTo>
                  <a:cubicBezTo>
                    <a:pt x="112" y="333"/>
                    <a:pt x="91" y="304"/>
                    <a:pt x="72" y="272"/>
                  </a:cubicBezTo>
                  <a:cubicBezTo>
                    <a:pt x="62" y="252"/>
                    <a:pt x="52" y="231"/>
                    <a:pt x="42" y="209"/>
                  </a:cubicBezTo>
                  <a:cubicBezTo>
                    <a:pt x="34" y="190"/>
                    <a:pt x="27" y="168"/>
                    <a:pt x="23" y="146"/>
                  </a:cubicBezTo>
                  <a:cubicBezTo>
                    <a:pt x="17" y="132"/>
                    <a:pt x="13" y="117"/>
                    <a:pt x="12" y="102"/>
                  </a:cubicBezTo>
                  <a:cubicBezTo>
                    <a:pt x="7" y="87"/>
                    <a:pt x="5" y="73"/>
                    <a:pt x="6" y="57"/>
                  </a:cubicBezTo>
                  <a:cubicBezTo>
                    <a:pt x="5" y="51"/>
                    <a:pt x="3" y="45"/>
                    <a:pt x="2" y="39"/>
                  </a:cubicBezTo>
                  <a:close/>
                </a:path>
              </a:pathLst>
            </a:custGeom>
            <a:solidFill>
              <a:srgbClr val="706E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1"/>
            <p:cNvSpPr/>
            <p:nvPr/>
          </p:nvSpPr>
          <p:spPr>
            <a:xfrm>
              <a:off x="2843175" y="3937975"/>
              <a:ext cx="614400" cy="362975"/>
            </a:xfrm>
            <a:custGeom>
              <a:avLst/>
              <a:gdLst/>
              <a:ahLst/>
              <a:cxnLst/>
              <a:rect l="l" t="t" r="r" b="b"/>
              <a:pathLst>
                <a:path w="24576" h="14519" extrusionOk="0">
                  <a:moveTo>
                    <a:pt x="4113" y="0"/>
                  </a:moveTo>
                  <a:cubicBezTo>
                    <a:pt x="3751" y="0"/>
                    <a:pt x="3388" y="80"/>
                    <a:pt x="3111" y="239"/>
                  </a:cubicBezTo>
                  <a:lnTo>
                    <a:pt x="417" y="1796"/>
                  </a:lnTo>
                  <a:cubicBezTo>
                    <a:pt x="147" y="1951"/>
                    <a:pt x="10" y="2153"/>
                    <a:pt x="0" y="2357"/>
                  </a:cubicBezTo>
                  <a:lnTo>
                    <a:pt x="1" y="2359"/>
                  </a:lnTo>
                  <a:lnTo>
                    <a:pt x="1" y="2397"/>
                  </a:lnTo>
                  <a:cubicBezTo>
                    <a:pt x="3" y="2404"/>
                    <a:pt x="3" y="2409"/>
                    <a:pt x="4" y="2416"/>
                  </a:cubicBezTo>
                  <a:cubicBezTo>
                    <a:pt x="4" y="2430"/>
                    <a:pt x="6" y="2446"/>
                    <a:pt x="11" y="2459"/>
                  </a:cubicBezTo>
                  <a:cubicBezTo>
                    <a:pt x="12" y="2475"/>
                    <a:pt x="15" y="2491"/>
                    <a:pt x="21" y="2505"/>
                  </a:cubicBezTo>
                  <a:cubicBezTo>
                    <a:pt x="26" y="2527"/>
                    <a:pt x="33" y="2547"/>
                    <a:pt x="41" y="2568"/>
                  </a:cubicBezTo>
                  <a:cubicBezTo>
                    <a:pt x="51" y="2590"/>
                    <a:pt x="61" y="2610"/>
                    <a:pt x="71" y="2631"/>
                  </a:cubicBezTo>
                  <a:cubicBezTo>
                    <a:pt x="90" y="2662"/>
                    <a:pt x="110" y="2692"/>
                    <a:pt x="134" y="2720"/>
                  </a:cubicBezTo>
                  <a:cubicBezTo>
                    <a:pt x="157" y="2750"/>
                    <a:pt x="184" y="2778"/>
                    <a:pt x="211" y="2803"/>
                  </a:cubicBezTo>
                  <a:cubicBezTo>
                    <a:pt x="274" y="2860"/>
                    <a:pt x="343" y="2909"/>
                    <a:pt x="415" y="2953"/>
                  </a:cubicBezTo>
                  <a:lnTo>
                    <a:pt x="1001" y="3291"/>
                  </a:lnTo>
                  <a:lnTo>
                    <a:pt x="3771" y="4890"/>
                  </a:lnTo>
                  <a:lnTo>
                    <a:pt x="18271" y="13261"/>
                  </a:lnTo>
                  <a:lnTo>
                    <a:pt x="18272" y="13263"/>
                  </a:lnTo>
                  <a:lnTo>
                    <a:pt x="19147" y="13768"/>
                  </a:lnTo>
                  <a:lnTo>
                    <a:pt x="19151" y="13769"/>
                  </a:lnTo>
                  <a:cubicBezTo>
                    <a:pt x="19427" y="13930"/>
                    <a:pt x="19675" y="14203"/>
                    <a:pt x="19858" y="14518"/>
                  </a:cubicBezTo>
                  <a:lnTo>
                    <a:pt x="20816" y="13965"/>
                  </a:lnTo>
                  <a:cubicBezTo>
                    <a:pt x="20647" y="13669"/>
                    <a:pt x="20411" y="13413"/>
                    <a:pt x="20150" y="13261"/>
                  </a:cubicBezTo>
                  <a:cubicBezTo>
                    <a:pt x="20022" y="13186"/>
                    <a:pt x="19897" y="13116"/>
                    <a:pt x="19785" y="13050"/>
                  </a:cubicBezTo>
                  <a:lnTo>
                    <a:pt x="19625" y="12958"/>
                  </a:lnTo>
                  <a:cubicBezTo>
                    <a:pt x="19451" y="12856"/>
                    <a:pt x="19318" y="12780"/>
                    <a:pt x="19252" y="12743"/>
                  </a:cubicBezTo>
                  <a:lnTo>
                    <a:pt x="19216" y="12722"/>
                  </a:lnTo>
                  <a:cubicBezTo>
                    <a:pt x="19214" y="12720"/>
                    <a:pt x="19212" y="12719"/>
                    <a:pt x="19211" y="12718"/>
                  </a:cubicBezTo>
                  <a:lnTo>
                    <a:pt x="3770" y="3804"/>
                  </a:lnTo>
                  <a:lnTo>
                    <a:pt x="1694" y="2605"/>
                  </a:lnTo>
                  <a:cubicBezTo>
                    <a:pt x="1474" y="2479"/>
                    <a:pt x="1474" y="2270"/>
                    <a:pt x="1694" y="2143"/>
                  </a:cubicBezTo>
                  <a:lnTo>
                    <a:pt x="3712" y="978"/>
                  </a:lnTo>
                  <a:cubicBezTo>
                    <a:pt x="3726" y="969"/>
                    <a:pt x="3742" y="962"/>
                    <a:pt x="3759" y="957"/>
                  </a:cubicBezTo>
                  <a:cubicBezTo>
                    <a:pt x="3769" y="949"/>
                    <a:pt x="3781" y="944"/>
                    <a:pt x="3793" y="941"/>
                  </a:cubicBezTo>
                  <a:cubicBezTo>
                    <a:pt x="3799" y="937"/>
                    <a:pt x="3806" y="933"/>
                    <a:pt x="3814" y="932"/>
                  </a:cubicBezTo>
                  <a:cubicBezTo>
                    <a:pt x="3842" y="921"/>
                    <a:pt x="3871" y="913"/>
                    <a:pt x="3901" y="906"/>
                  </a:cubicBezTo>
                  <a:cubicBezTo>
                    <a:pt x="3935" y="897"/>
                    <a:pt x="3970" y="891"/>
                    <a:pt x="4005" y="888"/>
                  </a:cubicBezTo>
                  <a:cubicBezTo>
                    <a:pt x="4041" y="884"/>
                    <a:pt x="4077" y="882"/>
                    <a:pt x="4114" y="882"/>
                  </a:cubicBezTo>
                  <a:cubicBezTo>
                    <a:pt x="4120" y="882"/>
                    <a:pt x="4126" y="882"/>
                    <a:pt x="4132" y="882"/>
                  </a:cubicBezTo>
                  <a:cubicBezTo>
                    <a:pt x="4162" y="882"/>
                    <a:pt x="4192" y="884"/>
                    <a:pt x="4222" y="888"/>
                  </a:cubicBezTo>
                  <a:cubicBezTo>
                    <a:pt x="4250" y="891"/>
                    <a:pt x="4277" y="894"/>
                    <a:pt x="4303" y="900"/>
                  </a:cubicBezTo>
                  <a:lnTo>
                    <a:pt x="4357" y="916"/>
                  </a:lnTo>
                  <a:cubicBezTo>
                    <a:pt x="4386" y="922"/>
                    <a:pt x="4414" y="932"/>
                    <a:pt x="4441" y="945"/>
                  </a:cubicBezTo>
                  <a:cubicBezTo>
                    <a:pt x="4466" y="955"/>
                    <a:pt x="4491" y="967"/>
                    <a:pt x="4513" y="978"/>
                  </a:cubicBezTo>
                  <a:lnTo>
                    <a:pt x="22032" y="11092"/>
                  </a:lnTo>
                  <a:lnTo>
                    <a:pt x="22033" y="11090"/>
                  </a:lnTo>
                  <a:lnTo>
                    <a:pt x="22913" y="11598"/>
                  </a:lnTo>
                  <a:cubicBezTo>
                    <a:pt x="23189" y="11759"/>
                    <a:pt x="23440" y="12032"/>
                    <a:pt x="23621" y="12345"/>
                  </a:cubicBezTo>
                  <a:lnTo>
                    <a:pt x="24575" y="11795"/>
                  </a:lnTo>
                  <a:cubicBezTo>
                    <a:pt x="24407" y="11499"/>
                    <a:pt x="24171" y="11242"/>
                    <a:pt x="23909" y="11092"/>
                  </a:cubicBezTo>
                  <a:cubicBezTo>
                    <a:pt x="23780" y="11016"/>
                    <a:pt x="23657" y="10946"/>
                    <a:pt x="23545" y="10880"/>
                  </a:cubicBezTo>
                  <a:lnTo>
                    <a:pt x="23385" y="10789"/>
                  </a:lnTo>
                  <a:cubicBezTo>
                    <a:pt x="23312" y="10745"/>
                    <a:pt x="23243" y="10707"/>
                    <a:pt x="23187" y="10673"/>
                  </a:cubicBezTo>
                  <a:cubicBezTo>
                    <a:pt x="23155" y="10656"/>
                    <a:pt x="23131" y="10640"/>
                    <a:pt x="23107" y="10627"/>
                  </a:cubicBezTo>
                  <a:cubicBezTo>
                    <a:pt x="23084" y="10614"/>
                    <a:pt x="23064" y="10602"/>
                    <a:pt x="23044" y="10592"/>
                  </a:cubicBezTo>
                  <a:cubicBezTo>
                    <a:pt x="23020" y="10579"/>
                    <a:pt x="23003" y="10567"/>
                    <a:pt x="22990" y="10558"/>
                  </a:cubicBezTo>
                  <a:cubicBezTo>
                    <a:pt x="22978" y="10550"/>
                    <a:pt x="22971" y="10549"/>
                    <a:pt x="22971" y="10549"/>
                  </a:cubicBezTo>
                  <a:lnTo>
                    <a:pt x="5115" y="239"/>
                  </a:lnTo>
                  <a:cubicBezTo>
                    <a:pt x="4839" y="80"/>
                    <a:pt x="4476" y="0"/>
                    <a:pt x="4113" y="0"/>
                  </a:cubicBezTo>
                  <a:close/>
                </a:path>
              </a:pathLst>
            </a:custGeom>
            <a:solidFill>
              <a:srgbClr val="898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1"/>
            <p:cNvSpPr/>
            <p:nvPr/>
          </p:nvSpPr>
          <p:spPr>
            <a:xfrm>
              <a:off x="2210750" y="4781625"/>
              <a:ext cx="1044075" cy="600350"/>
            </a:xfrm>
            <a:custGeom>
              <a:avLst/>
              <a:gdLst/>
              <a:ahLst/>
              <a:cxnLst/>
              <a:rect l="l" t="t" r="r" b="b"/>
              <a:pathLst>
                <a:path w="41763" h="24014" extrusionOk="0">
                  <a:moveTo>
                    <a:pt x="24168" y="1"/>
                  </a:moveTo>
                  <a:cubicBezTo>
                    <a:pt x="23950" y="1"/>
                    <a:pt x="23733" y="49"/>
                    <a:pt x="23567" y="145"/>
                  </a:cubicBezTo>
                  <a:lnTo>
                    <a:pt x="332" y="13559"/>
                  </a:lnTo>
                  <a:cubicBezTo>
                    <a:pt x="1" y="13749"/>
                    <a:pt x="1" y="14061"/>
                    <a:pt x="332" y="14252"/>
                  </a:cubicBezTo>
                  <a:lnTo>
                    <a:pt x="16990" y="23869"/>
                  </a:lnTo>
                  <a:cubicBezTo>
                    <a:pt x="17156" y="23965"/>
                    <a:pt x="17373" y="24013"/>
                    <a:pt x="17591" y="24013"/>
                  </a:cubicBezTo>
                  <a:cubicBezTo>
                    <a:pt x="17809" y="24013"/>
                    <a:pt x="18027" y="23965"/>
                    <a:pt x="18193" y="23869"/>
                  </a:cubicBezTo>
                  <a:lnTo>
                    <a:pt x="41431" y="10454"/>
                  </a:lnTo>
                  <a:cubicBezTo>
                    <a:pt x="41763" y="10262"/>
                    <a:pt x="41763" y="9951"/>
                    <a:pt x="41431" y="9760"/>
                  </a:cubicBezTo>
                  <a:lnTo>
                    <a:pt x="24769" y="145"/>
                  </a:lnTo>
                  <a:cubicBezTo>
                    <a:pt x="24603" y="49"/>
                    <a:pt x="24385" y="1"/>
                    <a:pt x="24168" y="1"/>
                  </a:cubicBezTo>
                  <a:close/>
                </a:path>
              </a:pathLst>
            </a:custGeom>
            <a:solidFill>
              <a:srgbClr val="C1C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1"/>
            <p:cNvSpPr/>
            <p:nvPr/>
          </p:nvSpPr>
          <p:spPr>
            <a:xfrm>
              <a:off x="1670325" y="4770600"/>
              <a:ext cx="668375" cy="380750"/>
            </a:xfrm>
            <a:custGeom>
              <a:avLst/>
              <a:gdLst/>
              <a:ahLst/>
              <a:cxnLst/>
              <a:rect l="l" t="t" r="r" b="b"/>
              <a:pathLst>
                <a:path w="26735" h="15230" extrusionOk="0">
                  <a:moveTo>
                    <a:pt x="9008" y="1"/>
                  </a:moveTo>
                  <a:cubicBezTo>
                    <a:pt x="8788" y="1"/>
                    <a:pt x="8567" y="49"/>
                    <a:pt x="8400" y="145"/>
                  </a:cubicBezTo>
                  <a:lnTo>
                    <a:pt x="334" y="4775"/>
                  </a:lnTo>
                  <a:cubicBezTo>
                    <a:pt x="1" y="4967"/>
                    <a:pt x="1" y="5277"/>
                    <a:pt x="333" y="5468"/>
                  </a:cubicBezTo>
                  <a:lnTo>
                    <a:pt x="16990" y="15086"/>
                  </a:lnTo>
                  <a:cubicBezTo>
                    <a:pt x="17157" y="15182"/>
                    <a:pt x="17374" y="15229"/>
                    <a:pt x="17592" y="15229"/>
                  </a:cubicBezTo>
                  <a:cubicBezTo>
                    <a:pt x="17810" y="15229"/>
                    <a:pt x="18027" y="15182"/>
                    <a:pt x="18193" y="15086"/>
                  </a:cubicBezTo>
                  <a:lnTo>
                    <a:pt x="26403" y="10358"/>
                  </a:lnTo>
                  <a:cubicBezTo>
                    <a:pt x="26735" y="10167"/>
                    <a:pt x="26735" y="9859"/>
                    <a:pt x="26401" y="9669"/>
                  </a:cubicBezTo>
                  <a:lnTo>
                    <a:pt x="9606" y="142"/>
                  </a:lnTo>
                  <a:cubicBezTo>
                    <a:pt x="9440" y="48"/>
                    <a:pt x="9224" y="1"/>
                    <a:pt x="9008" y="1"/>
                  </a:cubicBezTo>
                  <a:close/>
                </a:path>
              </a:pathLst>
            </a:custGeom>
            <a:solidFill>
              <a:srgbClr val="C1C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1"/>
            <p:cNvSpPr/>
            <p:nvPr/>
          </p:nvSpPr>
          <p:spPr>
            <a:xfrm>
              <a:off x="1701775" y="4138800"/>
              <a:ext cx="48075" cy="56125"/>
            </a:xfrm>
            <a:custGeom>
              <a:avLst/>
              <a:gdLst/>
              <a:ahLst/>
              <a:cxnLst/>
              <a:rect l="l" t="t" r="r" b="b"/>
              <a:pathLst>
                <a:path w="1923" h="2245" extrusionOk="0">
                  <a:moveTo>
                    <a:pt x="1922" y="1"/>
                  </a:moveTo>
                  <a:lnTo>
                    <a:pt x="0" y="887"/>
                  </a:lnTo>
                  <a:lnTo>
                    <a:pt x="0" y="2244"/>
                  </a:lnTo>
                  <a:lnTo>
                    <a:pt x="1922" y="1266"/>
                  </a:lnTo>
                  <a:lnTo>
                    <a:pt x="1922" y="1"/>
                  </a:lnTo>
                  <a:close/>
                </a:path>
              </a:pathLst>
            </a:custGeom>
            <a:solidFill>
              <a:srgbClr val="4C6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1"/>
            <p:cNvSpPr/>
            <p:nvPr/>
          </p:nvSpPr>
          <p:spPr>
            <a:xfrm>
              <a:off x="1715775" y="4140825"/>
              <a:ext cx="126300" cy="81450"/>
            </a:xfrm>
            <a:custGeom>
              <a:avLst/>
              <a:gdLst/>
              <a:ahLst/>
              <a:cxnLst/>
              <a:rect l="l" t="t" r="r" b="b"/>
              <a:pathLst>
                <a:path w="5052" h="3258" extrusionOk="0">
                  <a:moveTo>
                    <a:pt x="2231" y="1"/>
                  </a:moveTo>
                  <a:lnTo>
                    <a:pt x="0" y="1157"/>
                  </a:lnTo>
                  <a:lnTo>
                    <a:pt x="2231" y="3257"/>
                  </a:lnTo>
                  <a:lnTo>
                    <a:pt x="5051" y="1629"/>
                  </a:lnTo>
                  <a:lnTo>
                    <a:pt x="22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1"/>
            <p:cNvSpPr/>
            <p:nvPr/>
          </p:nvSpPr>
          <p:spPr>
            <a:xfrm>
              <a:off x="1707075" y="4162050"/>
              <a:ext cx="68775" cy="57900"/>
            </a:xfrm>
            <a:custGeom>
              <a:avLst/>
              <a:gdLst/>
              <a:ahLst/>
              <a:cxnLst/>
              <a:rect l="l" t="t" r="r" b="b"/>
              <a:pathLst>
                <a:path w="2751" h="2316" extrusionOk="0">
                  <a:moveTo>
                    <a:pt x="716" y="0"/>
                  </a:moveTo>
                  <a:cubicBezTo>
                    <a:pt x="548" y="0"/>
                    <a:pt x="384" y="36"/>
                    <a:pt x="260" y="107"/>
                  </a:cubicBezTo>
                  <a:cubicBezTo>
                    <a:pt x="1" y="258"/>
                    <a:pt x="14" y="509"/>
                    <a:pt x="291" y="669"/>
                  </a:cubicBezTo>
                  <a:lnTo>
                    <a:pt x="1521" y="2190"/>
                  </a:lnTo>
                  <a:cubicBezTo>
                    <a:pt x="1665" y="2273"/>
                    <a:pt x="1852" y="2315"/>
                    <a:pt x="2035" y="2315"/>
                  </a:cubicBezTo>
                  <a:cubicBezTo>
                    <a:pt x="2203" y="2315"/>
                    <a:pt x="2367" y="2280"/>
                    <a:pt x="2491" y="2208"/>
                  </a:cubicBezTo>
                  <a:cubicBezTo>
                    <a:pt x="2751" y="2057"/>
                    <a:pt x="2737" y="1806"/>
                    <a:pt x="2461" y="1647"/>
                  </a:cubicBezTo>
                  <a:lnTo>
                    <a:pt x="1231" y="126"/>
                  </a:lnTo>
                  <a:cubicBezTo>
                    <a:pt x="1087" y="43"/>
                    <a:pt x="899" y="0"/>
                    <a:pt x="716" y="0"/>
                  </a:cubicBezTo>
                  <a:close/>
                </a:path>
              </a:pathLst>
            </a:custGeom>
            <a:solidFill>
              <a:srgbClr val="FFD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1"/>
            <p:cNvSpPr/>
            <p:nvPr/>
          </p:nvSpPr>
          <p:spPr>
            <a:xfrm>
              <a:off x="1525425" y="4226850"/>
              <a:ext cx="279175" cy="449475"/>
            </a:xfrm>
            <a:custGeom>
              <a:avLst/>
              <a:gdLst/>
              <a:ahLst/>
              <a:cxnLst/>
              <a:rect l="l" t="t" r="r" b="b"/>
              <a:pathLst>
                <a:path w="11167" h="17979" extrusionOk="0">
                  <a:moveTo>
                    <a:pt x="10834" y="1"/>
                  </a:moveTo>
                  <a:cubicBezTo>
                    <a:pt x="10754" y="1"/>
                    <a:pt x="10663" y="27"/>
                    <a:pt x="10568" y="82"/>
                  </a:cubicBezTo>
                  <a:lnTo>
                    <a:pt x="9889" y="475"/>
                  </a:lnTo>
                  <a:cubicBezTo>
                    <a:pt x="9752" y="554"/>
                    <a:pt x="9579" y="597"/>
                    <a:pt x="9401" y="612"/>
                  </a:cubicBezTo>
                  <a:lnTo>
                    <a:pt x="0" y="17979"/>
                  </a:lnTo>
                  <a:cubicBezTo>
                    <a:pt x="179" y="17964"/>
                    <a:pt x="353" y="17918"/>
                    <a:pt x="489" y="17840"/>
                  </a:cubicBezTo>
                  <a:lnTo>
                    <a:pt x="10567" y="12021"/>
                  </a:lnTo>
                  <a:cubicBezTo>
                    <a:pt x="10897" y="11830"/>
                    <a:pt x="11166" y="11365"/>
                    <a:pt x="11166" y="10981"/>
                  </a:cubicBezTo>
                  <a:lnTo>
                    <a:pt x="11166" y="428"/>
                  </a:lnTo>
                  <a:cubicBezTo>
                    <a:pt x="11166" y="157"/>
                    <a:pt x="11031" y="1"/>
                    <a:pt x="10834" y="1"/>
                  </a:cubicBezTo>
                  <a:close/>
                </a:path>
              </a:pathLst>
            </a:custGeom>
            <a:solidFill>
              <a:srgbClr val="6F89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1"/>
            <p:cNvSpPr/>
            <p:nvPr/>
          </p:nvSpPr>
          <p:spPr>
            <a:xfrm>
              <a:off x="1429200" y="4163550"/>
              <a:ext cx="331275" cy="512900"/>
            </a:xfrm>
            <a:custGeom>
              <a:avLst/>
              <a:gdLst/>
              <a:ahLst/>
              <a:cxnLst/>
              <a:rect l="l" t="t" r="r" b="b"/>
              <a:pathLst>
                <a:path w="13251" h="20516" extrusionOk="0">
                  <a:moveTo>
                    <a:pt x="9432" y="0"/>
                  </a:moveTo>
                  <a:lnTo>
                    <a:pt x="111" y="17196"/>
                  </a:lnTo>
                  <a:lnTo>
                    <a:pt x="102" y="17215"/>
                  </a:lnTo>
                  <a:cubicBezTo>
                    <a:pt x="21" y="17381"/>
                    <a:pt x="0" y="17752"/>
                    <a:pt x="227" y="17883"/>
                  </a:cubicBezTo>
                  <a:lnTo>
                    <a:pt x="3135" y="20372"/>
                  </a:lnTo>
                  <a:cubicBezTo>
                    <a:pt x="3301" y="20468"/>
                    <a:pt x="3517" y="20515"/>
                    <a:pt x="3732" y="20515"/>
                  </a:cubicBezTo>
                  <a:cubicBezTo>
                    <a:pt x="3771" y="20515"/>
                    <a:pt x="3810" y="20514"/>
                    <a:pt x="3849" y="20511"/>
                  </a:cubicBezTo>
                  <a:lnTo>
                    <a:pt x="13250" y="3144"/>
                  </a:lnTo>
                  <a:lnTo>
                    <a:pt x="13250" y="3144"/>
                  </a:lnTo>
                  <a:cubicBezTo>
                    <a:pt x="13211" y="3147"/>
                    <a:pt x="13171" y="3148"/>
                    <a:pt x="13132" y="3148"/>
                  </a:cubicBezTo>
                  <a:cubicBezTo>
                    <a:pt x="12916" y="3148"/>
                    <a:pt x="12701" y="3101"/>
                    <a:pt x="12535" y="3007"/>
                  </a:cubicBezTo>
                  <a:lnTo>
                    <a:pt x="10994" y="1306"/>
                  </a:lnTo>
                  <a:lnTo>
                    <a:pt x="9625" y="514"/>
                  </a:lnTo>
                  <a:cubicBezTo>
                    <a:pt x="9500" y="314"/>
                    <a:pt x="9354" y="165"/>
                    <a:pt x="9432" y="0"/>
                  </a:cubicBezTo>
                  <a:close/>
                </a:path>
              </a:pathLst>
            </a:custGeom>
            <a:solidFill>
              <a:srgbClr val="7FA8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1"/>
            <p:cNvSpPr/>
            <p:nvPr/>
          </p:nvSpPr>
          <p:spPr>
            <a:xfrm>
              <a:off x="1661525" y="4120775"/>
              <a:ext cx="184825" cy="121500"/>
            </a:xfrm>
            <a:custGeom>
              <a:avLst/>
              <a:gdLst/>
              <a:ahLst/>
              <a:cxnLst/>
              <a:rect l="l" t="t" r="r" b="b"/>
              <a:pathLst>
                <a:path w="7393" h="4860" extrusionOk="0">
                  <a:moveTo>
                    <a:pt x="3570" y="0"/>
                  </a:moveTo>
                  <a:cubicBezTo>
                    <a:pt x="3350" y="0"/>
                    <a:pt x="3109" y="58"/>
                    <a:pt x="2917" y="169"/>
                  </a:cubicBezTo>
                  <a:lnTo>
                    <a:pt x="332" y="1532"/>
                  </a:lnTo>
                  <a:cubicBezTo>
                    <a:pt x="1" y="1723"/>
                    <a:pt x="83" y="1937"/>
                    <a:pt x="332" y="2225"/>
                  </a:cubicBezTo>
                  <a:lnTo>
                    <a:pt x="3242" y="4716"/>
                  </a:lnTo>
                  <a:cubicBezTo>
                    <a:pt x="3408" y="4812"/>
                    <a:pt x="3625" y="4860"/>
                    <a:pt x="3843" y="4860"/>
                  </a:cubicBezTo>
                  <a:cubicBezTo>
                    <a:pt x="4060" y="4860"/>
                    <a:pt x="4278" y="4812"/>
                    <a:pt x="4445" y="4716"/>
                  </a:cubicBezTo>
                  <a:lnTo>
                    <a:pt x="7001" y="3239"/>
                  </a:lnTo>
                  <a:cubicBezTo>
                    <a:pt x="7333" y="3048"/>
                    <a:pt x="7392" y="2771"/>
                    <a:pt x="7133" y="2621"/>
                  </a:cubicBezTo>
                  <a:cubicBezTo>
                    <a:pt x="7024" y="2558"/>
                    <a:pt x="6876" y="2528"/>
                    <a:pt x="6716" y="2528"/>
                  </a:cubicBezTo>
                  <a:cubicBezTo>
                    <a:pt x="6497" y="2528"/>
                    <a:pt x="6255" y="2586"/>
                    <a:pt x="6063" y="2696"/>
                  </a:cubicBezTo>
                  <a:lnTo>
                    <a:pt x="4044" y="3862"/>
                  </a:lnTo>
                  <a:cubicBezTo>
                    <a:pt x="3989" y="3894"/>
                    <a:pt x="3916" y="3910"/>
                    <a:pt x="3843" y="3910"/>
                  </a:cubicBezTo>
                  <a:cubicBezTo>
                    <a:pt x="3771" y="3910"/>
                    <a:pt x="3698" y="3894"/>
                    <a:pt x="3643" y="3862"/>
                  </a:cubicBezTo>
                  <a:lnTo>
                    <a:pt x="1812" y="1994"/>
                  </a:lnTo>
                  <a:cubicBezTo>
                    <a:pt x="1702" y="1930"/>
                    <a:pt x="1702" y="1826"/>
                    <a:pt x="1812" y="1762"/>
                  </a:cubicBezTo>
                  <a:lnTo>
                    <a:pt x="3856" y="712"/>
                  </a:lnTo>
                  <a:cubicBezTo>
                    <a:pt x="4188" y="520"/>
                    <a:pt x="4247" y="244"/>
                    <a:pt x="3987" y="95"/>
                  </a:cubicBezTo>
                  <a:cubicBezTo>
                    <a:pt x="3878" y="31"/>
                    <a:pt x="3730" y="0"/>
                    <a:pt x="3570" y="0"/>
                  </a:cubicBezTo>
                  <a:close/>
                </a:path>
              </a:pathLst>
            </a:custGeom>
            <a:solidFill>
              <a:srgbClr val="AACA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1"/>
            <p:cNvSpPr/>
            <p:nvPr/>
          </p:nvSpPr>
          <p:spPr>
            <a:xfrm>
              <a:off x="1759300" y="3812850"/>
              <a:ext cx="421200" cy="975325"/>
            </a:xfrm>
            <a:custGeom>
              <a:avLst/>
              <a:gdLst/>
              <a:ahLst/>
              <a:cxnLst/>
              <a:rect l="l" t="t" r="r" b="b"/>
              <a:pathLst>
                <a:path w="16848" h="39013" extrusionOk="0">
                  <a:moveTo>
                    <a:pt x="16381" y="0"/>
                  </a:moveTo>
                  <a:lnTo>
                    <a:pt x="0" y="8906"/>
                  </a:lnTo>
                  <a:lnTo>
                    <a:pt x="0" y="9300"/>
                  </a:lnTo>
                  <a:lnTo>
                    <a:pt x="0" y="9636"/>
                  </a:lnTo>
                  <a:lnTo>
                    <a:pt x="0" y="39013"/>
                  </a:lnTo>
                  <a:cubicBezTo>
                    <a:pt x="179" y="39013"/>
                    <a:pt x="357" y="38993"/>
                    <a:pt x="531" y="38954"/>
                  </a:cubicBezTo>
                  <a:cubicBezTo>
                    <a:pt x="697" y="38917"/>
                    <a:pt x="855" y="38856"/>
                    <a:pt x="1002" y="38774"/>
                  </a:cubicBezTo>
                  <a:lnTo>
                    <a:pt x="12898" y="28653"/>
                  </a:lnTo>
                  <a:cubicBezTo>
                    <a:pt x="12938" y="28630"/>
                    <a:pt x="12976" y="28604"/>
                    <a:pt x="13014" y="28578"/>
                  </a:cubicBezTo>
                  <a:cubicBezTo>
                    <a:pt x="13513" y="28222"/>
                    <a:pt x="13899" y="27510"/>
                    <a:pt x="13901" y="26916"/>
                  </a:cubicBezTo>
                  <a:lnTo>
                    <a:pt x="13901" y="5960"/>
                  </a:lnTo>
                  <a:lnTo>
                    <a:pt x="14021" y="4811"/>
                  </a:lnTo>
                  <a:lnTo>
                    <a:pt x="16847" y="268"/>
                  </a:lnTo>
                  <a:lnTo>
                    <a:pt x="16842" y="266"/>
                  </a:lnTo>
                  <a:lnTo>
                    <a:pt x="16381" y="0"/>
                  </a:lnTo>
                  <a:close/>
                </a:path>
              </a:pathLst>
            </a:custGeom>
            <a:solidFill>
              <a:srgbClr val="7C2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1"/>
            <p:cNvSpPr/>
            <p:nvPr/>
          </p:nvSpPr>
          <p:spPr>
            <a:xfrm>
              <a:off x="1759200" y="3812850"/>
              <a:ext cx="428525" cy="975325"/>
            </a:xfrm>
            <a:custGeom>
              <a:avLst/>
              <a:gdLst/>
              <a:ahLst/>
              <a:cxnLst/>
              <a:rect l="l" t="t" r="r" b="b"/>
              <a:pathLst>
                <a:path w="17141" h="39013" extrusionOk="0">
                  <a:moveTo>
                    <a:pt x="16385" y="0"/>
                  </a:moveTo>
                  <a:lnTo>
                    <a:pt x="3" y="8904"/>
                  </a:lnTo>
                  <a:lnTo>
                    <a:pt x="3" y="9297"/>
                  </a:lnTo>
                  <a:lnTo>
                    <a:pt x="1" y="9633"/>
                  </a:lnTo>
                  <a:lnTo>
                    <a:pt x="1" y="9636"/>
                  </a:lnTo>
                  <a:lnTo>
                    <a:pt x="1" y="39011"/>
                  </a:lnTo>
                  <a:lnTo>
                    <a:pt x="3" y="39013"/>
                  </a:lnTo>
                  <a:cubicBezTo>
                    <a:pt x="182" y="39013"/>
                    <a:pt x="360" y="38992"/>
                    <a:pt x="534" y="38954"/>
                  </a:cubicBezTo>
                  <a:cubicBezTo>
                    <a:pt x="698" y="38915"/>
                    <a:pt x="855" y="38855"/>
                    <a:pt x="1002" y="38773"/>
                  </a:cubicBezTo>
                  <a:lnTo>
                    <a:pt x="13015" y="28578"/>
                  </a:lnTo>
                  <a:lnTo>
                    <a:pt x="13316" y="28404"/>
                  </a:lnTo>
                  <a:cubicBezTo>
                    <a:pt x="13870" y="28084"/>
                    <a:pt x="14318" y="27307"/>
                    <a:pt x="14318" y="26668"/>
                  </a:cubicBezTo>
                  <a:lnTo>
                    <a:pt x="14223" y="5774"/>
                  </a:lnTo>
                  <a:lnTo>
                    <a:pt x="17141" y="3104"/>
                  </a:lnTo>
                  <a:lnTo>
                    <a:pt x="17141" y="915"/>
                  </a:lnTo>
                  <a:cubicBezTo>
                    <a:pt x="17130" y="637"/>
                    <a:pt x="17063" y="401"/>
                    <a:pt x="16851" y="268"/>
                  </a:cubicBezTo>
                  <a:lnTo>
                    <a:pt x="16846" y="266"/>
                  </a:lnTo>
                  <a:lnTo>
                    <a:pt x="16385" y="0"/>
                  </a:lnTo>
                  <a:close/>
                </a:path>
              </a:pathLst>
            </a:custGeom>
            <a:solidFill>
              <a:srgbClr val="7C2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1"/>
            <p:cNvSpPr/>
            <p:nvPr/>
          </p:nvSpPr>
          <p:spPr>
            <a:xfrm>
              <a:off x="1791925" y="3836700"/>
              <a:ext cx="437675" cy="248725"/>
            </a:xfrm>
            <a:custGeom>
              <a:avLst/>
              <a:gdLst/>
              <a:ahLst/>
              <a:cxnLst/>
              <a:rect l="l" t="t" r="r" b="b"/>
              <a:pathLst>
                <a:path w="17507" h="9949" extrusionOk="0">
                  <a:moveTo>
                    <a:pt x="14905" y="0"/>
                  </a:moveTo>
                  <a:cubicBezTo>
                    <a:pt x="14805" y="0"/>
                    <a:pt x="14705" y="26"/>
                    <a:pt x="14615" y="78"/>
                  </a:cubicBezTo>
                  <a:lnTo>
                    <a:pt x="1" y="8499"/>
                  </a:lnTo>
                  <a:lnTo>
                    <a:pt x="2509" y="9948"/>
                  </a:lnTo>
                  <a:lnTo>
                    <a:pt x="17506" y="1414"/>
                  </a:lnTo>
                  <a:lnTo>
                    <a:pt x="15195" y="78"/>
                  </a:lnTo>
                  <a:cubicBezTo>
                    <a:pt x="15105" y="26"/>
                    <a:pt x="15005" y="0"/>
                    <a:pt x="149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1"/>
            <p:cNvSpPr/>
            <p:nvPr/>
          </p:nvSpPr>
          <p:spPr>
            <a:xfrm>
              <a:off x="1791025" y="4036125"/>
              <a:ext cx="83400" cy="46075"/>
            </a:xfrm>
            <a:custGeom>
              <a:avLst/>
              <a:gdLst/>
              <a:ahLst/>
              <a:cxnLst/>
              <a:rect l="l" t="t" r="r" b="b"/>
              <a:pathLst>
                <a:path w="3336" h="1843" extrusionOk="0">
                  <a:moveTo>
                    <a:pt x="717" y="1"/>
                  </a:moveTo>
                  <a:cubicBezTo>
                    <a:pt x="549" y="1"/>
                    <a:pt x="384" y="36"/>
                    <a:pt x="260" y="108"/>
                  </a:cubicBezTo>
                  <a:cubicBezTo>
                    <a:pt x="1" y="258"/>
                    <a:pt x="14" y="509"/>
                    <a:pt x="291" y="669"/>
                  </a:cubicBezTo>
                  <a:lnTo>
                    <a:pt x="2105" y="1718"/>
                  </a:lnTo>
                  <a:cubicBezTo>
                    <a:pt x="2250" y="1801"/>
                    <a:pt x="2437" y="1843"/>
                    <a:pt x="2620" y="1843"/>
                  </a:cubicBezTo>
                  <a:cubicBezTo>
                    <a:pt x="2788" y="1843"/>
                    <a:pt x="2952" y="1807"/>
                    <a:pt x="3076" y="1736"/>
                  </a:cubicBezTo>
                  <a:cubicBezTo>
                    <a:pt x="3336" y="1586"/>
                    <a:pt x="3322" y="1335"/>
                    <a:pt x="3046" y="1175"/>
                  </a:cubicBezTo>
                  <a:lnTo>
                    <a:pt x="1231" y="126"/>
                  </a:lnTo>
                  <a:cubicBezTo>
                    <a:pt x="1087" y="43"/>
                    <a:pt x="900" y="1"/>
                    <a:pt x="717" y="1"/>
                  </a:cubicBezTo>
                  <a:close/>
                </a:path>
              </a:pathLst>
            </a:custGeom>
            <a:solidFill>
              <a:srgbClr val="FFD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1"/>
            <p:cNvSpPr/>
            <p:nvPr/>
          </p:nvSpPr>
          <p:spPr>
            <a:xfrm>
              <a:off x="1853200" y="3867075"/>
              <a:ext cx="428525" cy="975350"/>
            </a:xfrm>
            <a:custGeom>
              <a:avLst/>
              <a:gdLst/>
              <a:ahLst/>
              <a:cxnLst/>
              <a:rect l="l" t="t" r="r" b="b"/>
              <a:pathLst>
                <a:path w="17141" h="39014" extrusionOk="0">
                  <a:moveTo>
                    <a:pt x="16384" y="1"/>
                  </a:moveTo>
                  <a:lnTo>
                    <a:pt x="0" y="8906"/>
                  </a:lnTo>
                  <a:lnTo>
                    <a:pt x="0" y="9299"/>
                  </a:lnTo>
                  <a:lnTo>
                    <a:pt x="0" y="9638"/>
                  </a:lnTo>
                  <a:lnTo>
                    <a:pt x="0" y="39013"/>
                  </a:lnTo>
                  <a:cubicBezTo>
                    <a:pt x="3" y="39013"/>
                    <a:pt x="6" y="39013"/>
                    <a:pt x="8" y="39013"/>
                  </a:cubicBezTo>
                  <a:cubicBezTo>
                    <a:pt x="368" y="39013"/>
                    <a:pt x="726" y="38932"/>
                    <a:pt x="1001" y="38773"/>
                  </a:cubicBezTo>
                  <a:lnTo>
                    <a:pt x="16139" y="30035"/>
                  </a:lnTo>
                  <a:cubicBezTo>
                    <a:pt x="16692" y="29715"/>
                    <a:pt x="17141" y="28938"/>
                    <a:pt x="17141" y="28300"/>
                  </a:cubicBezTo>
                  <a:lnTo>
                    <a:pt x="17141" y="918"/>
                  </a:lnTo>
                  <a:cubicBezTo>
                    <a:pt x="17130" y="637"/>
                    <a:pt x="17058" y="400"/>
                    <a:pt x="16845" y="267"/>
                  </a:cubicBezTo>
                  <a:lnTo>
                    <a:pt x="16552" y="98"/>
                  </a:lnTo>
                  <a:lnTo>
                    <a:pt x="16384" y="1"/>
                  </a:lnTo>
                  <a:close/>
                </a:path>
              </a:pathLst>
            </a:custGeom>
            <a:solidFill>
              <a:srgbClr val="BF28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1"/>
            <p:cNvSpPr/>
            <p:nvPr/>
          </p:nvSpPr>
          <p:spPr>
            <a:xfrm>
              <a:off x="1750450" y="4040025"/>
              <a:ext cx="102775" cy="802400"/>
            </a:xfrm>
            <a:custGeom>
              <a:avLst/>
              <a:gdLst/>
              <a:ahLst/>
              <a:cxnLst/>
              <a:rect l="l" t="t" r="r" b="b"/>
              <a:pathLst>
                <a:path w="4111" h="32096" extrusionOk="0">
                  <a:moveTo>
                    <a:pt x="1" y="0"/>
                  </a:moveTo>
                  <a:lnTo>
                    <a:pt x="1" y="28905"/>
                  </a:lnTo>
                  <a:cubicBezTo>
                    <a:pt x="1" y="29543"/>
                    <a:pt x="450" y="30320"/>
                    <a:pt x="1003" y="30640"/>
                  </a:cubicBezTo>
                  <a:lnTo>
                    <a:pt x="3109" y="31856"/>
                  </a:lnTo>
                  <a:cubicBezTo>
                    <a:pt x="3503" y="32084"/>
                    <a:pt x="3996" y="32095"/>
                    <a:pt x="4093" y="32095"/>
                  </a:cubicBezTo>
                  <a:cubicBezTo>
                    <a:pt x="4105" y="32095"/>
                    <a:pt x="4110" y="32095"/>
                    <a:pt x="4110" y="32095"/>
                  </a:cubicBezTo>
                  <a:lnTo>
                    <a:pt x="4110" y="198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747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1"/>
            <p:cNvSpPr/>
            <p:nvPr/>
          </p:nvSpPr>
          <p:spPr>
            <a:xfrm>
              <a:off x="1748775" y="3805800"/>
              <a:ext cx="525550" cy="293750"/>
            </a:xfrm>
            <a:custGeom>
              <a:avLst/>
              <a:gdLst/>
              <a:ahLst/>
              <a:cxnLst/>
              <a:rect l="l" t="t" r="r" b="b"/>
              <a:pathLst>
                <a:path w="21022" h="11750" extrusionOk="0">
                  <a:moveTo>
                    <a:pt x="16047" y="0"/>
                  </a:moveTo>
                  <a:cubicBezTo>
                    <a:pt x="15890" y="0"/>
                    <a:pt x="15730" y="31"/>
                    <a:pt x="15597" y="93"/>
                  </a:cubicBezTo>
                  <a:cubicBezTo>
                    <a:pt x="15579" y="100"/>
                    <a:pt x="15560" y="111"/>
                    <a:pt x="15543" y="121"/>
                  </a:cubicBezTo>
                  <a:cubicBezTo>
                    <a:pt x="15540" y="121"/>
                    <a:pt x="15535" y="124"/>
                    <a:pt x="15532" y="124"/>
                  </a:cubicBezTo>
                  <a:lnTo>
                    <a:pt x="7311" y="4865"/>
                  </a:lnTo>
                  <a:cubicBezTo>
                    <a:pt x="7307" y="4866"/>
                    <a:pt x="7305" y="4867"/>
                    <a:pt x="7303" y="4869"/>
                  </a:cubicBezTo>
                  <a:lnTo>
                    <a:pt x="7242" y="4904"/>
                  </a:lnTo>
                  <a:cubicBezTo>
                    <a:pt x="7199" y="4929"/>
                    <a:pt x="7135" y="4966"/>
                    <a:pt x="7049" y="5016"/>
                  </a:cubicBezTo>
                  <a:cubicBezTo>
                    <a:pt x="6990" y="5050"/>
                    <a:pt x="6925" y="5087"/>
                    <a:pt x="6854" y="5128"/>
                  </a:cubicBezTo>
                  <a:cubicBezTo>
                    <a:pt x="6781" y="5169"/>
                    <a:pt x="6702" y="5216"/>
                    <a:pt x="6612" y="5269"/>
                  </a:cubicBezTo>
                  <a:lnTo>
                    <a:pt x="6167" y="5525"/>
                  </a:lnTo>
                  <a:cubicBezTo>
                    <a:pt x="6004" y="5618"/>
                    <a:pt x="5827" y="5722"/>
                    <a:pt x="5637" y="5831"/>
                  </a:cubicBezTo>
                  <a:cubicBezTo>
                    <a:pt x="5491" y="5914"/>
                    <a:pt x="5339" y="6002"/>
                    <a:pt x="5183" y="6092"/>
                  </a:cubicBezTo>
                  <a:lnTo>
                    <a:pt x="4720" y="6360"/>
                  </a:lnTo>
                  <a:cubicBezTo>
                    <a:pt x="4641" y="6406"/>
                    <a:pt x="4561" y="6453"/>
                    <a:pt x="4477" y="6500"/>
                  </a:cubicBezTo>
                  <a:cubicBezTo>
                    <a:pt x="4314" y="6593"/>
                    <a:pt x="4145" y="6691"/>
                    <a:pt x="3972" y="6791"/>
                  </a:cubicBezTo>
                  <a:lnTo>
                    <a:pt x="3447" y="7095"/>
                  </a:lnTo>
                  <a:lnTo>
                    <a:pt x="2901" y="7410"/>
                  </a:lnTo>
                  <a:cubicBezTo>
                    <a:pt x="2894" y="7414"/>
                    <a:pt x="2890" y="7416"/>
                    <a:pt x="2890" y="7416"/>
                  </a:cubicBezTo>
                  <a:cubicBezTo>
                    <a:pt x="2888" y="7416"/>
                    <a:pt x="4855" y="6274"/>
                    <a:pt x="4854" y="6274"/>
                  </a:cubicBezTo>
                  <a:lnTo>
                    <a:pt x="4854" y="6274"/>
                  </a:lnTo>
                  <a:cubicBezTo>
                    <a:pt x="4854" y="6274"/>
                    <a:pt x="4850" y="6276"/>
                    <a:pt x="4842" y="6280"/>
                  </a:cubicBezTo>
                  <a:cubicBezTo>
                    <a:pt x="4267" y="6611"/>
                    <a:pt x="3680" y="6951"/>
                    <a:pt x="3100" y="7287"/>
                  </a:cubicBezTo>
                  <a:cubicBezTo>
                    <a:pt x="3003" y="7343"/>
                    <a:pt x="2907" y="7398"/>
                    <a:pt x="2810" y="7453"/>
                  </a:cubicBezTo>
                  <a:cubicBezTo>
                    <a:pt x="2427" y="7675"/>
                    <a:pt x="2047" y="7894"/>
                    <a:pt x="1676" y="8108"/>
                  </a:cubicBezTo>
                  <a:cubicBezTo>
                    <a:pt x="1609" y="8147"/>
                    <a:pt x="1540" y="8187"/>
                    <a:pt x="1471" y="8228"/>
                  </a:cubicBezTo>
                  <a:cubicBezTo>
                    <a:pt x="1403" y="8268"/>
                    <a:pt x="1333" y="8305"/>
                    <a:pt x="1267" y="8345"/>
                  </a:cubicBezTo>
                  <a:lnTo>
                    <a:pt x="922" y="8546"/>
                  </a:lnTo>
                  <a:lnTo>
                    <a:pt x="484" y="8799"/>
                  </a:lnTo>
                  <a:cubicBezTo>
                    <a:pt x="128" y="9005"/>
                    <a:pt x="0" y="9294"/>
                    <a:pt x="105" y="9558"/>
                  </a:cubicBezTo>
                  <a:lnTo>
                    <a:pt x="106" y="9559"/>
                  </a:lnTo>
                  <a:cubicBezTo>
                    <a:pt x="157" y="9689"/>
                    <a:pt x="261" y="9810"/>
                    <a:pt x="419" y="9916"/>
                  </a:cubicBezTo>
                  <a:lnTo>
                    <a:pt x="424" y="9918"/>
                  </a:lnTo>
                  <a:cubicBezTo>
                    <a:pt x="443" y="9932"/>
                    <a:pt x="462" y="9944"/>
                    <a:pt x="484" y="9956"/>
                  </a:cubicBezTo>
                  <a:lnTo>
                    <a:pt x="3175" y="11511"/>
                  </a:lnTo>
                  <a:cubicBezTo>
                    <a:pt x="3195" y="11522"/>
                    <a:pt x="3217" y="11535"/>
                    <a:pt x="3239" y="11545"/>
                  </a:cubicBezTo>
                  <a:cubicBezTo>
                    <a:pt x="3507" y="11684"/>
                    <a:pt x="3841" y="11750"/>
                    <a:pt x="4177" y="11750"/>
                  </a:cubicBezTo>
                  <a:cubicBezTo>
                    <a:pt x="4180" y="11750"/>
                    <a:pt x="4183" y="11750"/>
                    <a:pt x="4186" y="11750"/>
                  </a:cubicBezTo>
                  <a:cubicBezTo>
                    <a:pt x="4541" y="11750"/>
                    <a:pt x="4896" y="11670"/>
                    <a:pt x="5168" y="11517"/>
                  </a:cubicBezTo>
                  <a:lnTo>
                    <a:pt x="11065" y="8122"/>
                  </a:lnTo>
                  <a:lnTo>
                    <a:pt x="14322" y="6242"/>
                  </a:lnTo>
                  <a:lnTo>
                    <a:pt x="14642" y="6056"/>
                  </a:lnTo>
                  <a:lnTo>
                    <a:pt x="20229" y="2838"/>
                  </a:lnTo>
                  <a:cubicBezTo>
                    <a:pt x="20257" y="2822"/>
                    <a:pt x="20289" y="2802"/>
                    <a:pt x="20332" y="2780"/>
                  </a:cubicBezTo>
                  <a:cubicBezTo>
                    <a:pt x="20485" y="2691"/>
                    <a:pt x="20619" y="2640"/>
                    <a:pt x="20749" y="2640"/>
                  </a:cubicBezTo>
                  <a:cubicBezTo>
                    <a:pt x="20840" y="2640"/>
                    <a:pt x="20929" y="2665"/>
                    <a:pt x="21022" y="2718"/>
                  </a:cubicBezTo>
                  <a:lnTo>
                    <a:pt x="20258" y="2278"/>
                  </a:lnTo>
                  <a:cubicBezTo>
                    <a:pt x="20135" y="2206"/>
                    <a:pt x="19971" y="2171"/>
                    <a:pt x="19804" y="2171"/>
                  </a:cubicBezTo>
                  <a:cubicBezTo>
                    <a:pt x="19625" y="2171"/>
                    <a:pt x="19442" y="2211"/>
                    <a:pt x="19300" y="2291"/>
                  </a:cubicBezTo>
                  <a:cubicBezTo>
                    <a:pt x="19296" y="2291"/>
                    <a:pt x="19292" y="2295"/>
                    <a:pt x="19289" y="2295"/>
                  </a:cubicBezTo>
                  <a:lnTo>
                    <a:pt x="14760" y="4910"/>
                  </a:lnTo>
                  <a:lnTo>
                    <a:pt x="14442" y="5093"/>
                  </a:lnTo>
                  <a:lnTo>
                    <a:pt x="11066" y="7036"/>
                  </a:lnTo>
                  <a:cubicBezTo>
                    <a:pt x="11066" y="7036"/>
                    <a:pt x="10206" y="7532"/>
                    <a:pt x="8940" y="8263"/>
                  </a:cubicBezTo>
                  <a:lnTo>
                    <a:pt x="8478" y="8531"/>
                  </a:lnTo>
                  <a:cubicBezTo>
                    <a:pt x="8398" y="8575"/>
                    <a:pt x="8317" y="8622"/>
                    <a:pt x="8234" y="8671"/>
                  </a:cubicBezTo>
                  <a:cubicBezTo>
                    <a:pt x="8211" y="8684"/>
                    <a:pt x="8201" y="8690"/>
                    <a:pt x="8200" y="8690"/>
                  </a:cubicBezTo>
                  <a:cubicBezTo>
                    <a:pt x="8196" y="8690"/>
                    <a:pt x="9756" y="7784"/>
                    <a:pt x="9754" y="7784"/>
                  </a:cubicBezTo>
                  <a:lnTo>
                    <a:pt x="9754" y="7784"/>
                  </a:lnTo>
                  <a:cubicBezTo>
                    <a:pt x="9754" y="7784"/>
                    <a:pt x="9742" y="7791"/>
                    <a:pt x="9715" y="7807"/>
                  </a:cubicBezTo>
                  <a:lnTo>
                    <a:pt x="9169" y="8122"/>
                  </a:lnTo>
                  <a:cubicBezTo>
                    <a:pt x="8981" y="8230"/>
                    <a:pt x="8792" y="8340"/>
                    <a:pt x="8600" y="8451"/>
                  </a:cubicBezTo>
                  <a:cubicBezTo>
                    <a:pt x="8024" y="8782"/>
                    <a:pt x="7438" y="9122"/>
                    <a:pt x="6856" y="9457"/>
                  </a:cubicBezTo>
                  <a:cubicBezTo>
                    <a:pt x="6760" y="9513"/>
                    <a:pt x="6664" y="9567"/>
                    <a:pt x="6568" y="9624"/>
                  </a:cubicBezTo>
                  <a:cubicBezTo>
                    <a:pt x="6183" y="9846"/>
                    <a:pt x="5803" y="10064"/>
                    <a:pt x="5434" y="10279"/>
                  </a:cubicBezTo>
                  <a:cubicBezTo>
                    <a:pt x="5297" y="10358"/>
                    <a:pt x="5157" y="10437"/>
                    <a:pt x="5025" y="10516"/>
                  </a:cubicBezTo>
                  <a:lnTo>
                    <a:pt x="4678" y="10716"/>
                  </a:lnTo>
                  <a:cubicBezTo>
                    <a:pt x="4661" y="10727"/>
                    <a:pt x="4643" y="10736"/>
                    <a:pt x="4625" y="10744"/>
                  </a:cubicBezTo>
                  <a:lnTo>
                    <a:pt x="4622" y="10745"/>
                  </a:lnTo>
                  <a:cubicBezTo>
                    <a:pt x="4493" y="10805"/>
                    <a:pt x="4336" y="10835"/>
                    <a:pt x="4179" y="10835"/>
                  </a:cubicBezTo>
                  <a:cubicBezTo>
                    <a:pt x="3998" y="10835"/>
                    <a:pt x="3816" y="10795"/>
                    <a:pt x="3678" y="10715"/>
                  </a:cubicBezTo>
                  <a:lnTo>
                    <a:pt x="1664" y="9552"/>
                  </a:lnTo>
                  <a:cubicBezTo>
                    <a:pt x="1498" y="9456"/>
                    <a:pt x="1496" y="9301"/>
                    <a:pt x="1664" y="9204"/>
                  </a:cubicBezTo>
                  <a:lnTo>
                    <a:pt x="7309" y="5952"/>
                  </a:lnTo>
                  <a:lnTo>
                    <a:pt x="16472" y="667"/>
                  </a:lnTo>
                  <a:lnTo>
                    <a:pt x="16575" y="609"/>
                  </a:lnTo>
                  <a:cubicBezTo>
                    <a:pt x="16607" y="591"/>
                    <a:pt x="16638" y="574"/>
                    <a:pt x="16670" y="557"/>
                  </a:cubicBezTo>
                  <a:cubicBezTo>
                    <a:pt x="16783" y="500"/>
                    <a:pt x="16887" y="469"/>
                    <a:pt x="16990" y="469"/>
                  </a:cubicBezTo>
                  <a:cubicBezTo>
                    <a:pt x="17081" y="469"/>
                    <a:pt x="17171" y="493"/>
                    <a:pt x="17264" y="548"/>
                  </a:cubicBezTo>
                  <a:lnTo>
                    <a:pt x="16975" y="380"/>
                  </a:lnTo>
                  <a:lnTo>
                    <a:pt x="16502" y="107"/>
                  </a:lnTo>
                  <a:cubicBezTo>
                    <a:pt x="16378" y="36"/>
                    <a:pt x="16214" y="0"/>
                    <a:pt x="16047" y="0"/>
                  </a:cubicBezTo>
                  <a:close/>
                </a:path>
              </a:pathLst>
            </a:custGeom>
            <a:solidFill>
              <a:srgbClr val="FF6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1"/>
            <p:cNvSpPr/>
            <p:nvPr/>
          </p:nvSpPr>
          <p:spPr>
            <a:xfrm>
              <a:off x="1687075" y="4763000"/>
              <a:ext cx="94325" cy="94975"/>
            </a:xfrm>
            <a:custGeom>
              <a:avLst/>
              <a:gdLst/>
              <a:ahLst/>
              <a:cxnLst/>
              <a:rect l="l" t="t" r="r" b="b"/>
              <a:pathLst>
                <a:path w="3773" h="3799" extrusionOk="0">
                  <a:moveTo>
                    <a:pt x="941" y="0"/>
                  </a:moveTo>
                  <a:lnTo>
                    <a:pt x="1" y="542"/>
                  </a:lnTo>
                  <a:lnTo>
                    <a:pt x="1" y="3799"/>
                  </a:lnTo>
                  <a:lnTo>
                    <a:pt x="3773" y="1634"/>
                  </a:lnTo>
                  <a:lnTo>
                    <a:pt x="941" y="0"/>
                  </a:lnTo>
                  <a:close/>
                </a:path>
              </a:pathLst>
            </a:custGeom>
            <a:solidFill>
              <a:srgbClr val="3636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1"/>
            <p:cNvSpPr/>
            <p:nvPr/>
          </p:nvSpPr>
          <p:spPr>
            <a:xfrm>
              <a:off x="2110100" y="4762975"/>
              <a:ext cx="572825" cy="358425"/>
            </a:xfrm>
            <a:custGeom>
              <a:avLst/>
              <a:gdLst/>
              <a:ahLst/>
              <a:cxnLst/>
              <a:rect l="l" t="t" r="r" b="b"/>
              <a:pathLst>
                <a:path w="22913" h="14337" extrusionOk="0">
                  <a:moveTo>
                    <a:pt x="22913" y="0"/>
                  </a:moveTo>
                  <a:lnTo>
                    <a:pt x="22913" y="4"/>
                  </a:lnTo>
                  <a:lnTo>
                    <a:pt x="22913" y="4"/>
                  </a:lnTo>
                  <a:cubicBezTo>
                    <a:pt x="22913" y="2"/>
                    <a:pt x="22913" y="1"/>
                    <a:pt x="22913" y="0"/>
                  </a:cubicBezTo>
                  <a:close/>
                  <a:moveTo>
                    <a:pt x="22913" y="4"/>
                  </a:moveTo>
                  <a:lnTo>
                    <a:pt x="22913" y="4"/>
                  </a:lnTo>
                  <a:cubicBezTo>
                    <a:pt x="22911" y="337"/>
                    <a:pt x="22568" y="539"/>
                    <a:pt x="22412" y="629"/>
                  </a:cubicBezTo>
                  <a:lnTo>
                    <a:pt x="1881" y="12484"/>
                  </a:lnTo>
                  <a:cubicBezTo>
                    <a:pt x="1881" y="12486"/>
                    <a:pt x="1003" y="12993"/>
                    <a:pt x="1003" y="12993"/>
                  </a:cubicBezTo>
                  <a:cubicBezTo>
                    <a:pt x="724" y="13154"/>
                    <a:pt x="363" y="13234"/>
                    <a:pt x="0" y="13234"/>
                  </a:cubicBezTo>
                  <a:lnTo>
                    <a:pt x="0" y="14336"/>
                  </a:lnTo>
                  <a:cubicBezTo>
                    <a:pt x="5" y="14336"/>
                    <a:pt x="11" y="14336"/>
                    <a:pt x="16" y="14336"/>
                  </a:cubicBezTo>
                  <a:cubicBezTo>
                    <a:pt x="351" y="14336"/>
                    <a:pt x="685" y="14260"/>
                    <a:pt x="942" y="14112"/>
                  </a:cubicBezTo>
                  <a:cubicBezTo>
                    <a:pt x="1072" y="14038"/>
                    <a:pt x="1195" y="13966"/>
                    <a:pt x="1308" y="13900"/>
                  </a:cubicBezTo>
                  <a:lnTo>
                    <a:pt x="1467" y="13807"/>
                  </a:lnTo>
                  <a:cubicBezTo>
                    <a:pt x="1541" y="13766"/>
                    <a:pt x="1608" y="13727"/>
                    <a:pt x="1666" y="13694"/>
                  </a:cubicBezTo>
                  <a:cubicBezTo>
                    <a:pt x="1697" y="13676"/>
                    <a:pt x="1722" y="13661"/>
                    <a:pt x="1745" y="13648"/>
                  </a:cubicBezTo>
                  <a:cubicBezTo>
                    <a:pt x="1770" y="13634"/>
                    <a:pt x="1788" y="13623"/>
                    <a:pt x="1808" y="13611"/>
                  </a:cubicBezTo>
                  <a:cubicBezTo>
                    <a:pt x="1830" y="13598"/>
                    <a:pt x="1849" y="13588"/>
                    <a:pt x="1863" y="13581"/>
                  </a:cubicBezTo>
                  <a:cubicBezTo>
                    <a:pt x="1874" y="13573"/>
                    <a:pt x="1881" y="13570"/>
                    <a:pt x="1881" y="13570"/>
                  </a:cubicBezTo>
                  <a:lnTo>
                    <a:pt x="22412" y="1715"/>
                  </a:lnTo>
                  <a:cubicBezTo>
                    <a:pt x="22689" y="1554"/>
                    <a:pt x="22913" y="1181"/>
                    <a:pt x="22913" y="882"/>
                  </a:cubicBezTo>
                  <a:lnTo>
                    <a:pt x="22913" y="4"/>
                  </a:lnTo>
                  <a:close/>
                </a:path>
              </a:pathLst>
            </a:custGeom>
            <a:solidFill>
              <a:srgbClr val="5C5C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1"/>
            <p:cNvSpPr/>
            <p:nvPr/>
          </p:nvSpPr>
          <p:spPr>
            <a:xfrm>
              <a:off x="1695950" y="4527300"/>
              <a:ext cx="990425" cy="566525"/>
            </a:xfrm>
            <a:custGeom>
              <a:avLst/>
              <a:gdLst/>
              <a:ahLst/>
              <a:cxnLst/>
              <a:rect l="l" t="t" r="r" b="b"/>
              <a:pathLst>
                <a:path w="39617" h="22661" extrusionOk="0">
                  <a:moveTo>
                    <a:pt x="23310" y="0"/>
                  </a:moveTo>
                  <a:cubicBezTo>
                    <a:pt x="22950" y="0"/>
                    <a:pt x="22590" y="79"/>
                    <a:pt x="22316" y="236"/>
                  </a:cubicBezTo>
                  <a:lnTo>
                    <a:pt x="3416" y="11062"/>
                  </a:lnTo>
                  <a:lnTo>
                    <a:pt x="2475" y="11604"/>
                  </a:lnTo>
                  <a:lnTo>
                    <a:pt x="3" y="13018"/>
                  </a:lnTo>
                  <a:lnTo>
                    <a:pt x="0" y="13019"/>
                  </a:lnTo>
                  <a:cubicBezTo>
                    <a:pt x="2" y="13031"/>
                    <a:pt x="4" y="13043"/>
                    <a:pt x="8" y="13054"/>
                  </a:cubicBezTo>
                  <a:cubicBezTo>
                    <a:pt x="6" y="13063"/>
                    <a:pt x="6" y="13070"/>
                    <a:pt x="10" y="13077"/>
                  </a:cubicBezTo>
                  <a:cubicBezTo>
                    <a:pt x="15" y="13107"/>
                    <a:pt x="22" y="13136"/>
                    <a:pt x="31" y="13165"/>
                  </a:cubicBezTo>
                  <a:cubicBezTo>
                    <a:pt x="40" y="13200"/>
                    <a:pt x="52" y="13233"/>
                    <a:pt x="68" y="13265"/>
                  </a:cubicBezTo>
                  <a:cubicBezTo>
                    <a:pt x="82" y="13298"/>
                    <a:pt x="98" y="13331"/>
                    <a:pt x="116" y="13362"/>
                  </a:cubicBezTo>
                  <a:cubicBezTo>
                    <a:pt x="134" y="13395"/>
                    <a:pt x="154" y="13425"/>
                    <a:pt x="177" y="13452"/>
                  </a:cubicBezTo>
                  <a:cubicBezTo>
                    <a:pt x="192" y="13475"/>
                    <a:pt x="209" y="13497"/>
                    <a:pt x="227" y="13518"/>
                  </a:cubicBezTo>
                  <a:lnTo>
                    <a:pt x="267" y="13557"/>
                  </a:lnTo>
                  <a:cubicBezTo>
                    <a:pt x="289" y="13578"/>
                    <a:pt x="310" y="13597"/>
                    <a:pt x="335" y="13615"/>
                  </a:cubicBezTo>
                  <a:cubicBezTo>
                    <a:pt x="355" y="13631"/>
                    <a:pt x="378" y="13647"/>
                    <a:pt x="399" y="13661"/>
                  </a:cubicBezTo>
                  <a:lnTo>
                    <a:pt x="14684" y="21911"/>
                  </a:lnTo>
                  <a:lnTo>
                    <a:pt x="14686" y="21911"/>
                  </a:lnTo>
                  <a:lnTo>
                    <a:pt x="15563" y="22418"/>
                  </a:lnTo>
                  <a:cubicBezTo>
                    <a:pt x="15856" y="22579"/>
                    <a:pt x="16187" y="22660"/>
                    <a:pt x="16558" y="22660"/>
                  </a:cubicBezTo>
                  <a:cubicBezTo>
                    <a:pt x="16561" y="22660"/>
                    <a:pt x="16563" y="22660"/>
                    <a:pt x="16566" y="22660"/>
                  </a:cubicBezTo>
                  <a:cubicBezTo>
                    <a:pt x="16927" y="22660"/>
                    <a:pt x="17290" y="22579"/>
                    <a:pt x="17569" y="22419"/>
                  </a:cubicBezTo>
                  <a:lnTo>
                    <a:pt x="18445" y="21912"/>
                  </a:lnTo>
                  <a:lnTo>
                    <a:pt x="39063" y="10009"/>
                  </a:lnTo>
                  <a:cubicBezTo>
                    <a:pt x="39616" y="9689"/>
                    <a:pt x="39616" y="9169"/>
                    <a:pt x="39066" y="8847"/>
                  </a:cubicBezTo>
                  <a:lnTo>
                    <a:pt x="36323" y="7248"/>
                  </a:lnTo>
                  <a:lnTo>
                    <a:pt x="24320" y="244"/>
                  </a:lnTo>
                  <a:cubicBezTo>
                    <a:pt x="24041" y="81"/>
                    <a:pt x="23675" y="0"/>
                    <a:pt x="23310" y="0"/>
                  </a:cubicBezTo>
                  <a:close/>
                </a:path>
              </a:pathLst>
            </a:custGeom>
            <a:solidFill>
              <a:srgbClr val="4949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1"/>
            <p:cNvSpPr/>
            <p:nvPr/>
          </p:nvSpPr>
          <p:spPr>
            <a:xfrm>
              <a:off x="1710575" y="4684775"/>
              <a:ext cx="956250" cy="395175"/>
            </a:xfrm>
            <a:custGeom>
              <a:avLst/>
              <a:gdLst/>
              <a:ahLst/>
              <a:cxnLst/>
              <a:rect l="l" t="t" r="r" b="b"/>
              <a:pathLst>
                <a:path w="38250" h="15807" extrusionOk="0">
                  <a:moveTo>
                    <a:pt x="38249" y="1"/>
                  </a:moveTo>
                  <a:lnTo>
                    <a:pt x="15981" y="12897"/>
                  </a:lnTo>
                  <a:lnTo>
                    <a:pt x="1" y="3671"/>
                  </a:lnTo>
                  <a:lnTo>
                    <a:pt x="1" y="3671"/>
                  </a:lnTo>
                  <a:lnTo>
                    <a:pt x="3" y="6759"/>
                  </a:lnTo>
                  <a:lnTo>
                    <a:pt x="15402" y="15652"/>
                  </a:lnTo>
                  <a:cubicBezTo>
                    <a:pt x="15581" y="15755"/>
                    <a:pt x="15781" y="15806"/>
                    <a:pt x="15981" y="15806"/>
                  </a:cubicBezTo>
                  <a:cubicBezTo>
                    <a:pt x="16181" y="15806"/>
                    <a:pt x="16380" y="15755"/>
                    <a:pt x="16559" y="15652"/>
                  </a:cubicBezTo>
                  <a:lnTo>
                    <a:pt x="37960" y="3295"/>
                  </a:lnTo>
                  <a:cubicBezTo>
                    <a:pt x="38138" y="3192"/>
                    <a:pt x="38249" y="3000"/>
                    <a:pt x="38249" y="2794"/>
                  </a:cubicBezTo>
                  <a:lnTo>
                    <a:pt x="3824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1"/>
            <p:cNvSpPr/>
            <p:nvPr/>
          </p:nvSpPr>
          <p:spPr>
            <a:xfrm>
              <a:off x="2110100" y="4684775"/>
              <a:ext cx="556725" cy="395200"/>
            </a:xfrm>
            <a:custGeom>
              <a:avLst/>
              <a:gdLst/>
              <a:ahLst/>
              <a:cxnLst/>
              <a:rect l="l" t="t" r="r" b="b"/>
              <a:pathLst>
                <a:path w="22269" h="15808" extrusionOk="0">
                  <a:moveTo>
                    <a:pt x="22268" y="1"/>
                  </a:moveTo>
                  <a:lnTo>
                    <a:pt x="0" y="12897"/>
                  </a:lnTo>
                  <a:lnTo>
                    <a:pt x="0" y="15807"/>
                  </a:lnTo>
                  <a:cubicBezTo>
                    <a:pt x="203" y="15807"/>
                    <a:pt x="403" y="15753"/>
                    <a:pt x="579" y="15652"/>
                  </a:cubicBezTo>
                  <a:lnTo>
                    <a:pt x="21979" y="3296"/>
                  </a:lnTo>
                  <a:cubicBezTo>
                    <a:pt x="22157" y="3192"/>
                    <a:pt x="22268" y="3001"/>
                    <a:pt x="22268" y="2795"/>
                  </a:cubicBezTo>
                  <a:lnTo>
                    <a:pt x="22268" y="1"/>
                  </a:lnTo>
                  <a:close/>
                </a:path>
              </a:pathLst>
            </a:custGeom>
            <a:solidFill>
              <a:srgbClr val="DAE6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1"/>
            <p:cNvSpPr/>
            <p:nvPr/>
          </p:nvSpPr>
          <p:spPr>
            <a:xfrm>
              <a:off x="1704675" y="4780975"/>
              <a:ext cx="11800" cy="82700"/>
            </a:xfrm>
            <a:custGeom>
              <a:avLst/>
              <a:gdLst/>
              <a:ahLst/>
              <a:cxnLst/>
              <a:rect l="l" t="t" r="r" b="b"/>
              <a:pathLst>
                <a:path w="472" h="3308" extrusionOk="0">
                  <a:moveTo>
                    <a:pt x="149" y="1"/>
                  </a:moveTo>
                  <a:cubicBezTo>
                    <a:pt x="62" y="1"/>
                    <a:pt x="0" y="90"/>
                    <a:pt x="0" y="237"/>
                  </a:cubicBezTo>
                  <a:lnTo>
                    <a:pt x="3" y="2799"/>
                  </a:lnTo>
                  <a:cubicBezTo>
                    <a:pt x="3" y="2991"/>
                    <a:pt x="109" y="3206"/>
                    <a:pt x="237" y="3281"/>
                  </a:cubicBezTo>
                  <a:cubicBezTo>
                    <a:pt x="267" y="3299"/>
                    <a:pt x="295" y="3307"/>
                    <a:pt x="322" y="3307"/>
                  </a:cubicBezTo>
                  <a:cubicBezTo>
                    <a:pt x="409" y="3307"/>
                    <a:pt x="472" y="3216"/>
                    <a:pt x="472" y="3070"/>
                  </a:cubicBezTo>
                  <a:lnTo>
                    <a:pt x="472" y="510"/>
                  </a:lnTo>
                  <a:cubicBezTo>
                    <a:pt x="472" y="318"/>
                    <a:pt x="366" y="102"/>
                    <a:pt x="235" y="27"/>
                  </a:cubicBezTo>
                  <a:cubicBezTo>
                    <a:pt x="205" y="9"/>
                    <a:pt x="176" y="1"/>
                    <a:pt x="149" y="1"/>
                  </a:cubicBezTo>
                  <a:close/>
                </a:path>
              </a:pathLst>
            </a:custGeom>
            <a:solidFill>
              <a:srgbClr val="FFD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1"/>
            <p:cNvSpPr/>
            <p:nvPr/>
          </p:nvSpPr>
          <p:spPr>
            <a:xfrm>
              <a:off x="2110125" y="4654425"/>
              <a:ext cx="572825" cy="358425"/>
            </a:xfrm>
            <a:custGeom>
              <a:avLst/>
              <a:gdLst/>
              <a:ahLst/>
              <a:cxnLst/>
              <a:rect l="l" t="t" r="r" b="b"/>
              <a:pathLst>
                <a:path w="22913" h="14337" extrusionOk="0">
                  <a:moveTo>
                    <a:pt x="22913" y="1"/>
                  </a:moveTo>
                  <a:cubicBezTo>
                    <a:pt x="22913" y="348"/>
                    <a:pt x="22559" y="545"/>
                    <a:pt x="22412" y="629"/>
                  </a:cubicBezTo>
                  <a:lnTo>
                    <a:pt x="13149" y="5977"/>
                  </a:lnTo>
                  <a:lnTo>
                    <a:pt x="1881" y="12484"/>
                  </a:lnTo>
                  <a:cubicBezTo>
                    <a:pt x="1879" y="12484"/>
                    <a:pt x="1004" y="12989"/>
                    <a:pt x="1004" y="12989"/>
                  </a:cubicBezTo>
                  <a:cubicBezTo>
                    <a:pt x="724" y="13150"/>
                    <a:pt x="363" y="13230"/>
                    <a:pt x="0" y="13230"/>
                  </a:cubicBezTo>
                  <a:lnTo>
                    <a:pt x="0" y="14337"/>
                  </a:lnTo>
                  <a:cubicBezTo>
                    <a:pt x="5" y="14337"/>
                    <a:pt x="11" y="14337"/>
                    <a:pt x="16" y="14337"/>
                  </a:cubicBezTo>
                  <a:cubicBezTo>
                    <a:pt x="351" y="14337"/>
                    <a:pt x="685" y="14261"/>
                    <a:pt x="943" y="14112"/>
                  </a:cubicBezTo>
                  <a:cubicBezTo>
                    <a:pt x="1072" y="14039"/>
                    <a:pt x="1195" y="13966"/>
                    <a:pt x="1308" y="13901"/>
                  </a:cubicBezTo>
                  <a:lnTo>
                    <a:pt x="1466" y="13808"/>
                  </a:lnTo>
                  <a:cubicBezTo>
                    <a:pt x="1642" y="13709"/>
                    <a:pt x="1774" y="13632"/>
                    <a:pt x="1839" y="13593"/>
                  </a:cubicBezTo>
                  <a:lnTo>
                    <a:pt x="1875" y="13572"/>
                  </a:lnTo>
                  <a:cubicBezTo>
                    <a:pt x="1880" y="13570"/>
                    <a:pt x="14090" y="6519"/>
                    <a:pt x="14090" y="6519"/>
                  </a:cubicBezTo>
                  <a:lnTo>
                    <a:pt x="22411" y="1715"/>
                  </a:lnTo>
                  <a:cubicBezTo>
                    <a:pt x="22688" y="1555"/>
                    <a:pt x="22913" y="1183"/>
                    <a:pt x="22913" y="883"/>
                  </a:cubicBezTo>
                  <a:lnTo>
                    <a:pt x="22913" y="1"/>
                  </a:lnTo>
                  <a:close/>
                </a:path>
              </a:pathLst>
            </a:custGeom>
            <a:solidFill>
              <a:srgbClr val="5C5C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1"/>
            <p:cNvSpPr/>
            <p:nvPr/>
          </p:nvSpPr>
          <p:spPr>
            <a:xfrm>
              <a:off x="1679450" y="4418675"/>
              <a:ext cx="1006950" cy="566525"/>
            </a:xfrm>
            <a:custGeom>
              <a:avLst/>
              <a:gdLst/>
              <a:ahLst/>
              <a:cxnLst/>
              <a:rect l="l" t="t" r="r" b="b"/>
              <a:pathLst>
                <a:path w="40278" h="22661" extrusionOk="0">
                  <a:moveTo>
                    <a:pt x="38" y="13386"/>
                  </a:moveTo>
                  <a:cubicBezTo>
                    <a:pt x="25" y="13392"/>
                    <a:pt x="12" y="13399"/>
                    <a:pt x="0" y="13408"/>
                  </a:cubicBezTo>
                  <a:lnTo>
                    <a:pt x="38" y="13386"/>
                  </a:lnTo>
                  <a:close/>
                  <a:moveTo>
                    <a:pt x="23797" y="0"/>
                  </a:moveTo>
                  <a:cubicBezTo>
                    <a:pt x="23438" y="0"/>
                    <a:pt x="23079" y="79"/>
                    <a:pt x="22805" y="237"/>
                  </a:cubicBezTo>
                  <a:lnTo>
                    <a:pt x="38" y="13386"/>
                  </a:lnTo>
                  <a:lnTo>
                    <a:pt x="38" y="13386"/>
                  </a:lnTo>
                  <a:cubicBezTo>
                    <a:pt x="42" y="13384"/>
                    <a:pt x="47" y="13383"/>
                    <a:pt x="51" y="13381"/>
                  </a:cubicBezTo>
                  <a:cubicBezTo>
                    <a:pt x="64" y="13374"/>
                    <a:pt x="79" y="13368"/>
                    <a:pt x="93" y="13366"/>
                  </a:cubicBezTo>
                  <a:cubicBezTo>
                    <a:pt x="107" y="13358"/>
                    <a:pt x="122" y="13353"/>
                    <a:pt x="137" y="13351"/>
                  </a:cubicBezTo>
                  <a:cubicBezTo>
                    <a:pt x="158" y="13345"/>
                    <a:pt x="180" y="13340"/>
                    <a:pt x="202" y="13338"/>
                  </a:cubicBezTo>
                  <a:cubicBezTo>
                    <a:pt x="225" y="13335"/>
                    <a:pt x="248" y="13333"/>
                    <a:pt x="272" y="13333"/>
                  </a:cubicBezTo>
                  <a:cubicBezTo>
                    <a:pt x="308" y="13333"/>
                    <a:pt x="344" y="13337"/>
                    <a:pt x="380" y="13343"/>
                  </a:cubicBezTo>
                  <a:cubicBezTo>
                    <a:pt x="418" y="13347"/>
                    <a:pt x="455" y="13356"/>
                    <a:pt x="491" y="13368"/>
                  </a:cubicBezTo>
                  <a:cubicBezTo>
                    <a:pt x="571" y="13394"/>
                    <a:pt x="648" y="13428"/>
                    <a:pt x="722" y="13469"/>
                  </a:cubicBezTo>
                  <a:lnTo>
                    <a:pt x="1308" y="13807"/>
                  </a:lnTo>
                  <a:lnTo>
                    <a:pt x="4078" y="15406"/>
                  </a:lnTo>
                  <a:lnTo>
                    <a:pt x="15345" y="21913"/>
                  </a:lnTo>
                  <a:lnTo>
                    <a:pt x="15347" y="21913"/>
                  </a:lnTo>
                  <a:lnTo>
                    <a:pt x="16222" y="22419"/>
                  </a:lnTo>
                  <a:cubicBezTo>
                    <a:pt x="16521" y="22577"/>
                    <a:pt x="16853" y="22660"/>
                    <a:pt x="17191" y="22660"/>
                  </a:cubicBezTo>
                  <a:cubicBezTo>
                    <a:pt x="17202" y="22660"/>
                    <a:pt x="17214" y="22660"/>
                    <a:pt x="17226" y="22660"/>
                  </a:cubicBezTo>
                  <a:cubicBezTo>
                    <a:pt x="17587" y="22660"/>
                    <a:pt x="17950" y="22580"/>
                    <a:pt x="18229" y="22421"/>
                  </a:cubicBezTo>
                  <a:lnTo>
                    <a:pt x="19105" y="21914"/>
                  </a:lnTo>
                  <a:lnTo>
                    <a:pt x="36984" y="11594"/>
                  </a:lnTo>
                  <a:lnTo>
                    <a:pt x="39725" y="10011"/>
                  </a:lnTo>
                  <a:cubicBezTo>
                    <a:pt x="40277" y="9689"/>
                    <a:pt x="40277" y="9170"/>
                    <a:pt x="39727" y="8848"/>
                  </a:cubicBezTo>
                  <a:lnTo>
                    <a:pt x="24810" y="245"/>
                  </a:lnTo>
                  <a:cubicBezTo>
                    <a:pt x="24531" y="82"/>
                    <a:pt x="24164" y="0"/>
                    <a:pt x="23797" y="0"/>
                  </a:cubicBezTo>
                  <a:close/>
                </a:path>
              </a:pathLst>
            </a:custGeom>
            <a:solidFill>
              <a:srgbClr val="898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1"/>
            <p:cNvSpPr/>
            <p:nvPr/>
          </p:nvSpPr>
          <p:spPr>
            <a:xfrm>
              <a:off x="1914775" y="4418700"/>
              <a:ext cx="515625" cy="308675"/>
            </a:xfrm>
            <a:custGeom>
              <a:avLst/>
              <a:gdLst/>
              <a:ahLst/>
              <a:cxnLst/>
              <a:rect l="l" t="t" r="r" b="b"/>
              <a:pathLst>
                <a:path w="20625" h="12347" extrusionOk="0">
                  <a:moveTo>
                    <a:pt x="14383" y="0"/>
                  </a:moveTo>
                  <a:cubicBezTo>
                    <a:pt x="14023" y="0"/>
                    <a:pt x="13665" y="79"/>
                    <a:pt x="13391" y="236"/>
                  </a:cubicBezTo>
                  <a:lnTo>
                    <a:pt x="0" y="7971"/>
                  </a:lnTo>
                  <a:lnTo>
                    <a:pt x="7460" y="12346"/>
                  </a:lnTo>
                  <a:lnTo>
                    <a:pt x="20625" y="3257"/>
                  </a:lnTo>
                  <a:lnTo>
                    <a:pt x="15395" y="244"/>
                  </a:lnTo>
                  <a:cubicBezTo>
                    <a:pt x="15116" y="82"/>
                    <a:pt x="14749" y="0"/>
                    <a:pt x="14383" y="0"/>
                  </a:cubicBezTo>
                  <a:close/>
                </a:path>
              </a:pathLst>
            </a:custGeom>
            <a:solidFill>
              <a:srgbClr val="C1C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1"/>
            <p:cNvSpPr/>
            <p:nvPr/>
          </p:nvSpPr>
          <p:spPr>
            <a:xfrm>
              <a:off x="1672450" y="4752025"/>
              <a:ext cx="437675" cy="369400"/>
            </a:xfrm>
            <a:custGeom>
              <a:avLst/>
              <a:gdLst/>
              <a:ahLst/>
              <a:cxnLst/>
              <a:rect l="l" t="t" r="r" b="b"/>
              <a:pathLst>
                <a:path w="17507" h="14776" extrusionOk="0">
                  <a:moveTo>
                    <a:pt x="551" y="0"/>
                  </a:moveTo>
                  <a:cubicBezTo>
                    <a:pt x="528" y="0"/>
                    <a:pt x="505" y="3"/>
                    <a:pt x="482" y="5"/>
                  </a:cubicBezTo>
                  <a:cubicBezTo>
                    <a:pt x="459" y="7"/>
                    <a:pt x="437" y="12"/>
                    <a:pt x="417" y="19"/>
                  </a:cubicBezTo>
                  <a:cubicBezTo>
                    <a:pt x="401" y="21"/>
                    <a:pt x="387" y="25"/>
                    <a:pt x="372" y="33"/>
                  </a:cubicBezTo>
                  <a:cubicBezTo>
                    <a:pt x="358" y="36"/>
                    <a:pt x="344" y="42"/>
                    <a:pt x="331" y="50"/>
                  </a:cubicBezTo>
                  <a:cubicBezTo>
                    <a:pt x="324" y="52"/>
                    <a:pt x="319" y="53"/>
                    <a:pt x="313" y="56"/>
                  </a:cubicBezTo>
                  <a:lnTo>
                    <a:pt x="280" y="75"/>
                  </a:lnTo>
                  <a:lnTo>
                    <a:pt x="278" y="75"/>
                  </a:lnTo>
                  <a:cubicBezTo>
                    <a:pt x="105" y="186"/>
                    <a:pt x="0" y="406"/>
                    <a:pt x="0" y="716"/>
                  </a:cubicBezTo>
                  <a:lnTo>
                    <a:pt x="0" y="3829"/>
                  </a:lnTo>
                  <a:cubicBezTo>
                    <a:pt x="0" y="4467"/>
                    <a:pt x="449" y="5244"/>
                    <a:pt x="1002" y="5564"/>
                  </a:cubicBezTo>
                  <a:lnTo>
                    <a:pt x="15625" y="14008"/>
                  </a:lnTo>
                  <a:cubicBezTo>
                    <a:pt x="15625" y="14008"/>
                    <a:pt x="15632" y="14013"/>
                    <a:pt x="15643" y="14020"/>
                  </a:cubicBezTo>
                  <a:cubicBezTo>
                    <a:pt x="15658" y="14027"/>
                    <a:pt x="15676" y="14036"/>
                    <a:pt x="15699" y="14050"/>
                  </a:cubicBezTo>
                  <a:cubicBezTo>
                    <a:pt x="15718" y="14061"/>
                    <a:pt x="15736" y="14073"/>
                    <a:pt x="15761" y="14087"/>
                  </a:cubicBezTo>
                  <a:cubicBezTo>
                    <a:pt x="15784" y="14101"/>
                    <a:pt x="15810" y="14115"/>
                    <a:pt x="15840" y="14133"/>
                  </a:cubicBezTo>
                  <a:cubicBezTo>
                    <a:pt x="15898" y="14166"/>
                    <a:pt x="15965" y="14204"/>
                    <a:pt x="16039" y="14247"/>
                  </a:cubicBezTo>
                  <a:lnTo>
                    <a:pt x="16199" y="14340"/>
                  </a:lnTo>
                  <a:cubicBezTo>
                    <a:pt x="16313" y="14405"/>
                    <a:pt x="16435" y="14476"/>
                    <a:pt x="16565" y="14551"/>
                  </a:cubicBezTo>
                  <a:cubicBezTo>
                    <a:pt x="16822" y="14698"/>
                    <a:pt x="17155" y="14775"/>
                    <a:pt x="17491" y="14775"/>
                  </a:cubicBezTo>
                  <a:cubicBezTo>
                    <a:pt x="17496" y="14775"/>
                    <a:pt x="17501" y="14775"/>
                    <a:pt x="17506" y="14775"/>
                  </a:cubicBezTo>
                  <a:lnTo>
                    <a:pt x="17506" y="13674"/>
                  </a:lnTo>
                  <a:cubicBezTo>
                    <a:pt x="17143" y="13674"/>
                    <a:pt x="16782" y="13592"/>
                    <a:pt x="16505" y="13432"/>
                  </a:cubicBezTo>
                  <a:lnTo>
                    <a:pt x="15625" y="12925"/>
                  </a:lnTo>
                  <a:lnTo>
                    <a:pt x="15625" y="12923"/>
                  </a:lnTo>
                  <a:lnTo>
                    <a:pt x="1340" y="4673"/>
                  </a:lnTo>
                  <a:cubicBezTo>
                    <a:pt x="1319" y="4659"/>
                    <a:pt x="1296" y="4643"/>
                    <a:pt x="1275" y="4626"/>
                  </a:cubicBezTo>
                  <a:cubicBezTo>
                    <a:pt x="1250" y="4609"/>
                    <a:pt x="1228" y="4590"/>
                    <a:pt x="1208" y="4568"/>
                  </a:cubicBezTo>
                  <a:lnTo>
                    <a:pt x="1168" y="4530"/>
                  </a:lnTo>
                  <a:cubicBezTo>
                    <a:pt x="1150" y="4509"/>
                    <a:pt x="1133" y="4488"/>
                    <a:pt x="1118" y="4465"/>
                  </a:cubicBezTo>
                  <a:cubicBezTo>
                    <a:pt x="1095" y="4436"/>
                    <a:pt x="1074" y="4406"/>
                    <a:pt x="1057" y="4374"/>
                  </a:cubicBezTo>
                  <a:cubicBezTo>
                    <a:pt x="1039" y="4343"/>
                    <a:pt x="1024" y="4310"/>
                    <a:pt x="1009" y="4276"/>
                  </a:cubicBezTo>
                  <a:cubicBezTo>
                    <a:pt x="993" y="4245"/>
                    <a:pt x="981" y="4211"/>
                    <a:pt x="972" y="4177"/>
                  </a:cubicBezTo>
                  <a:cubicBezTo>
                    <a:pt x="963" y="4149"/>
                    <a:pt x="956" y="4120"/>
                    <a:pt x="951" y="4089"/>
                  </a:cubicBezTo>
                  <a:cubicBezTo>
                    <a:pt x="948" y="4082"/>
                    <a:pt x="946" y="4074"/>
                    <a:pt x="949" y="4066"/>
                  </a:cubicBezTo>
                  <a:cubicBezTo>
                    <a:pt x="944" y="4054"/>
                    <a:pt x="943" y="4041"/>
                    <a:pt x="944" y="4029"/>
                  </a:cubicBezTo>
                  <a:cubicBezTo>
                    <a:pt x="940" y="4012"/>
                    <a:pt x="939" y="3995"/>
                    <a:pt x="939" y="3978"/>
                  </a:cubicBezTo>
                  <a:lnTo>
                    <a:pt x="939" y="1647"/>
                  </a:lnTo>
                  <a:cubicBezTo>
                    <a:pt x="939" y="1466"/>
                    <a:pt x="1031" y="1361"/>
                    <a:pt x="1162" y="1361"/>
                  </a:cubicBezTo>
                  <a:cubicBezTo>
                    <a:pt x="1216" y="1361"/>
                    <a:pt x="1276" y="1379"/>
                    <a:pt x="1340" y="1416"/>
                  </a:cubicBezTo>
                  <a:lnTo>
                    <a:pt x="3415" y="2615"/>
                  </a:lnTo>
                  <a:lnTo>
                    <a:pt x="15625" y="9666"/>
                  </a:lnTo>
                  <a:cubicBezTo>
                    <a:pt x="15626" y="9666"/>
                    <a:pt x="15629" y="9666"/>
                    <a:pt x="15630" y="9668"/>
                  </a:cubicBezTo>
                  <a:lnTo>
                    <a:pt x="15667" y="9689"/>
                  </a:lnTo>
                  <a:cubicBezTo>
                    <a:pt x="15731" y="9728"/>
                    <a:pt x="15864" y="9805"/>
                    <a:pt x="16039" y="9904"/>
                  </a:cubicBezTo>
                  <a:lnTo>
                    <a:pt x="16199" y="9997"/>
                  </a:lnTo>
                  <a:cubicBezTo>
                    <a:pt x="16313" y="10062"/>
                    <a:pt x="16435" y="10133"/>
                    <a:pt x="16565" y="10208"/>
                  </a:cubicBezTo>
                  <a:cubicBezTo>
                    <a:pt x="16822" y="10356"/>
                    <a:pt x="17155" y="10433"/>
                    <a:pt x="17491" y="10433"/>
                  </a:cubicBezTo>
                  <a:cubicBezTo>
                    <a:pt x="17496" y="10433"/>
                    <a:pt x="17501" y="10433"/>
                    <a:pt x="17506" y="10433"/>
                  </a:cubicBezTo>
                  <a:lnTo>
                    <a:pt x="17506" y="9326"/>
                  </a:lnTo>
                  <a:cubicBezTo>
                    <a:pt x="17143" y="9326"/>
                    <a:pt x="16782" y="9248"/>
                    <a:pt x="16505" y="9088"/>
                  </a:cubicBezTo>
                  <a:lnTo>
                    <a:pt x="16502" y="9086"/>
                  </a:lnTo>
                  <a:lnTo>
                    <a:pt x="15627" y="8582"/>
                  </a:lnTo>
                  <a:lnTo>
                    <a:pt x="15625" y="8582"/>
                  </a:lnTo>
                  <a:lnTo>
                    <a:pt x="4358" y="2074"/>
                  </a:lnTo>
                  <a:lnTo>
                    <a:pt x="1587" y="476"/>
                  </a:lnTo>
                  <a:lnTo>
                    <a:pt x="1002" y="138"/>
                  </a:lnTo>
                  <a:cubicBezTo>
                    <a:pt x="928" y="95"/>
                    <a:pt x="851" y="62"/>
                    <a:pt x="770" y="35"/>
                  </a:cubicBezTo>
                  <a:cubicBezTo>
                    <a:pt x="734" y="24"/>
                    <a:pt x="697" y="16"/>
                    <a:pt x="659" y="10"/>
                  </a:cubicBezTo>
                  <a:cubicBezTo>
                    <a:pt x="623" y="4"/>
                    <a:pt x="587" y="0"/>
                    <a:pt x="551" y="0"/>
                  </a:cubicBezTo>
                  <a:close/>
                </a:path>
              </a:pathLst>
            </a:custGeom>
            <a:solidFill>
              <a:srgbClr val="706E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1"/>
            <p:cNvSpPr/>
            <p:nvPr/>
          </p:nvSpPr>
          <p:spPr>
            <a:xfrm>
              <a:off x="2227525" y="4993575"/>
              <a:ext cx="94325" cy="95000"/>
            </a:xfrm>
            <a:custGeom>
              <a:avLst/>
              <a:gdLst/>
              <a:ahLst/>
              <a:cxnLst/>
              <a:rect l="l" t="t" r="r" b="b"/>
              <a:pathLst>
                <a:path w="3773" h="3800" extrusionOk="0">
                  <a:moveTo>
                    <a:pt x="942" y="1"/>
                  </a:moveTo>
                  <a:lnTo>
                    <a:pt x="0" y="544"/>
                  </a:lnTo>
                  <a:lnTo>
                    <a:pt x="0" y="3799"/>
                  </a:lnTo>
                  <a:lnTo>
                    <a:pt x="3772" y="1635"/>
                  </a:lnTo>
                  <a:lnTo>
                    <a:pt x="942" y="1"/>
                  </a:lnTo>
                  <a:close/>
                </a:path>
              </a:pathLst>
            </a:custGeom>
            <a:solidFill>
              <a:srgbClr val="3451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1"/>
            <p:cNvSpPr/>
            <p:nvPr/>
          </p:nvSpPr>
          <p:spPr>
            <a:xfrm>
              <a:off x="2650525" y="4993550"/>
              <a:ext cx="572875" cy="358400"/>
            </a:xfrm>
            <a:custGeom>
              <a:avLst/>
              <a:gdLst/>
              <a:ahLst/>
              <a:cxnLst/>
              <a:rect l="l" t="t" r="r" b="b"/>
              <a:pathLst>
                <a:path w="22915" h="14336" extrusionOk="0">
                  <a:moveTo>
                    <a:pt x="22915" y="1"/>
                  </a:moveTo>
                  <a:cubicBezTo>
                    <a:pt x="22915" y="336"/>
                    <a:pt x="22571" y="539"/>
                    <a:pt x="22414" y="629"/>
                  </a:cubicBezTo>
                  <a:lnTo>
                    <a:pt x="1883" y="12484"/>
                  </a:lnTo>
                  <a:cubicBezTo>
                    <a:pt x="1883" y="12487"/>
                    <a:pt x="1004" y="12993"/>
                    <a:pt x="1004" y="12993"/>
                  </a:cubicBezTo>
                  <a:cubicBezTo>
                    <a:pt x="726" y="13154"/>
                    <a:pt x="365" y="13235"/>
                    <a:pt x="1" y="13235"/>
                  </a:cubicBezTo>
                  <a:lnTo>
                    <a:pt x="1" y="14335"/>
                  </a:lnTo>
                  <a:cubicBezTo>
                    <a:pt x="6" y="14335"/>
                    <a:pt x="11" y="14335"/>
                    <a:pt x="17" y="14335"/>
                  </a:cubicBezTo>
                  <a:cubicBezTo>
                    <a:pt x="352" y="14335"/>
                    <a:pt x="685" y="14259"/>
                    <a:pt x="943" y="14111"/>
                  </a:cubicBezTo>
                  <a:cubicBezTo>
                    <a:pt x="1072" y="14037"/>
                    <a:pt x="1195" y="13966"/>
                    <a:pt x="1309" y="13900"/>
                  </a:cubicBezTo>
                  <a:lnTo>
                    <a:pt x="1468" y="13808"/>
                  </a:lnTo>
                  <a:cubicBezTo>
                    <a:pt x="1543" y="13766"/>
                    <a:pt x="1609" y="13726"/>
                    <a:pt x="1667" y="13694"/>
                  </a:cubicBezTo>
                  <a:cubicBezTo>
                    <a:pt x="1697" y="13675"/>
                    <a:pt x="1723" y="13662"/>
                    <a:pt x="1747" y="13647"/>
                  </a:cubicBezTo>
                  <a:cubicBezTo>
                    <a:pt x="1770" y="13634"/>
                    <a:pt x="1790" y="13622"/>
                    <a:pt x="1808" y="13611"/>
                  </a:cubicBezTo>
                  <a:cubicBezTo>
                    <a:pt x="1831" y="13597"/>
                    <a:pt x="1851" y="13587"/>
                    <a:pt x="1864" y="13581"/>
                  </a:cubicBezTo>
                  <a:cubicBezTo>
                    <a:pt x="1876" y="13574"/>
                    <a:pt x="1883" y="13569"/>
                    <a:pt x="1883" y="13569"/>
                  </a:cubicBezTo>
                  <a:lnTo>
                    <a:pt x="22414" y="1715"/>
                  </a:lnTo>
                  <a:cubicBezTo>
                    <a:pt x="22690" y="1555"/>
                    <a:pt x="22915" y="1182"/>
                    <a:pt x="22915" y="883"/>
                  </a:cubicBezTo>
                  <a:lnTo>
                    <a:pt x="22915" y="1"/>
                  </a:lnTo>
                  <a:close/>
                </a:path>
              </a:pathLst>
            </a:custGeom>
            <a:solidFill>
              <a:srgbClr val="6F89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1"/>
            <p:cNvSpPr/>
            <p:nvPr/>
          </p:nvSpPr>
          <p:spPr>
            <a:xfrm>
              <a:off x="2236425" y="4757900"/>
              <a:ext cx="990425" cy="566525"/>
            </a:xfrm>
            <a:custGeom>
              <a:avLst/>
              <a:gdLst/>
              <a:ahLst/>
              <a:cxnLst/>
              <a:rect l="l" t="t" r="r" b="b"/>
              <a:pathLst>
                <a:path w="39617" h="22661" extrusionOk="0">
                  <a:moveTo>
                    <a:pt x="23310" y="1"/>
                  </a:moveTo>
                  <a:cubicBezTo>
                    <a:pt x="22950" y="1"/>
                    <a:pt x="22590" y="79"/>
                    <a:pt x="22316" y="237"/>
                  </a:cubicBezTo>
                  <a:lnTo>
                    <a:pt x="3416" y="11063"/>
                  </a:lnTo>
                  <a:lnTo>
                    <a:pt x="2475" y="11604"/>
                  </a:lnTo>
                  <a:lnTo>
                    <a:pt x="3" y="13019"/>
                  </a:lnTo>
                  <a:lnTo>
                    <a:pt x="0" y="13020"/>
                  </a:lnTo>
                  <a:cubicBezTo>
                    <a:pt x="2" y="13032"/>
                    <a:pt x="4" y="13044"/>
                    <a:pt x="8" y="13055"/>
                  </a:cubicBezTo>
                  <a:cubicBezTo>
                    <a:pt x="6" y="13063"/>
                    <a:pt x="6" y="13071"/>
                    <a:pt x="10" y="13078"/>
                  </a:cubicBezTo>
                  <a:cubicBezTo>
                    <a:pt x="15" y="13108"/>
                    <a:pt x="22" y="13137"/>
                    <a:pt x="31" y="13166"/>
                  </a:cubicBezTo>
                  <a:cubicBezTo>
                    <a:pt x="40" y="13201"/>
                    <a:pt x="52" y="13233"/>
                    <a:pt x="68" y="13266"/>
                  </a:cubicBezTo>
                  <a:cubicBezTo>
                    <a:pt x="82" y="13299"/>
                    <a:pt x="98" y="13331"/>
                    <a:pt x="116" y="13363"/>
                  </a:cubicBezTo>
                  <a:cubicBezTo>
                    <a:pt x="134" y="13395"/>
                    <a:pt x="154" y="13425"/>
                    <a:pt x="177" y="13453"/>
                  </a:cubicBezTo>
                  <a:cubicBezTo>
                    <a:pt x="192" y="13476"/>
                    <a:pt x="209" y="13498"/>
                    <a:pt x="228" y="13518"/>
                  </a:cubicBezTo>
                  <a:lnTo>
                    <a:pt x="267" y="13558"/>
                  </a:lnTo>
                  <a:cubicBezTo>
                    <a:pt x="289" y="13579"/>
                    <a:pt x="310" y="13598"/>
                    <a:pt x="335" y="13616"/>
                  </a:cubicBezTo>
                  <a:cubicBezTo>
                    <a:pt x="355" y="13632"/>
                    <a:pt x="378" y="13647"/>
                    <a:pt x="399" y="13662"/>
                  </a:cubicBezTo>
                  <a:lnTo>
                    <a:pt x="14684" y="21911"/>
                  </a:lnTo>
                  <a:lnTo>
                    <a:pt x="14686" y="21911"/>
                  </a:lnTo>
                  <a:lnTo>
                    <a:pt x="15563" y="22418"/>
                  </a:lnTo>
                  <a:cubicBezTo>
                    <a:pt x="15857" y="22581"/>
                    <a:pt x="16191" y="22661"/>
                    <a:pt x="16565" y="22661"/>
                  </a:cubicBezTo>
                  <a:cubicBezTo>
                    <a:pt x="16927" y="22661"/>
                    <a:pt x="17289" y="22580"/>
                    <a:pt x="17568" y="22419"/>
                  </a:cubicBezTo>
                  <a:lnTo>
                    <a:pt x="18445" y="21913"/>
                  </a:lnTo>
                  <a:lnTo>
                    <a:pt x="39063" y="10009"/>
                  </a:lnTo>
                  <a:cubicBezTo>
                    <a:pt x="39616" y="9690"/>
                    <a:pt x="39616" y="9168"/>
                    <a:pt x="39066" y="8847"/>
                  </a:cubicBezTo>
                  <a:lnTo>
                    <a:pt x="36323" y="7249"/>
                  </a:lnTo>
                  <a:lnTo>
                    <a:pt x="24320" y="244"/>
                  </a:lnTo>
                  <a:cubicBezTo>
                    <a:pt x="24041" y="82"/>
                    <a:pt x="23675" y="1"/>
                    <a:pt x="23310" y="1"/>
                  </a:cubicBezTo>
                  <a:close/>
                </a:path>
              </a:pathLst>
            </a:custGeom>
            <a:solidFill>
              <a:srgbClr val="4C6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1"/>
            <p:cNvSpPr/>
            <p:nvPr/>
          </p:nvSpPr>
          <p:spPr>
            <a:xfrm>
              <a:off x="2251025" y="4915400"/>
              <a:ext cx="956225" cy="395150"/>
            </a:xfrm>
            <a:custGeom>
              <a:avLst/>
              <a:gdLst/>
              <a:ahLst/>
              <a:cxnLst/>
              <a:rect l="l" t="t" r="r" b="b"/>
              <a:pathLst>
                <a:path w="38249" h="15806" extrusionOk="0">
                  <a:moveTo>
                    <a:pt x="38249" y="0"/>
                  </a:moveTo>
                  <a:lnTo>
                    <a:pt x="15981" y="12898"/>
                  </a:lnTo>
                  <a:lnTo>
                    <a:pt x="0" y="3671"/>
                  </a:lnTo>
                  <a:lnTo>
                    <a:pt x="3" y="6758"/>
                  </a:lnTo>
                  <a:lnTo>
                    <a:pt x="15403" y="15651"/>
                  </a:lnTo>
                  <a:cubicBezTo>
                    <a:pt x="15581" y="15754"/>
                    <a:pt x="15781" y="15806"/>
                    <a:pt x="15981" y="15806"/>
                  </a:cubicBezTo>
                  <a:cubicBezTo>
                    <a:pt x="16181" y="15806"/>
                    <a:pt x="16381" y="15754"/>
                    <a:pt x="16560" y="15651"/>
                  </a:cubicBezTo>
                  <a:lnTo>
                    <a:pt x="37959" y="3295"/>
                  </a:lnTo>
                  <a:cubicBezTo>
                    <a:pt x="38139" y="3192"/>
                    <a:pt x="38249" y="3001"/>
                    <a:pt x="38249" y="2795"/>
                  </a:cubicBezTo>
                  <a:lnTo>
                    <a:pt x="382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1"/>
            <p:cNvSpPr/>
            <p:nvPr/>
          </p:nvSpPr>
          <p:spPr>
            <a:xfrm>
              <a:off x="2650525" y="4915400"/>
              <a:ext cx="556725" cy="395175"/>
            </a:xfrm>
            <a:custGeom>
              <a:avLst/>
              <a:gdLst/>
              <a:ahLst/>
              <a:cxnLst/>
              <a:rect l="l" t="t" r="r" b="b"/>
              <a:pathLst>
                <a:path w="22269" h="15807" extrusionOk="0">
                  <a:moveTo>
                    <a:pt x="22269" y="0"/>
                  </a:moveTo>
                  <a:lnTo>
                    <a:pt x="1" y="12898"/>
                  </a:lnTo>
                  <a:lnTo>
                    <a:pt x="1" y="15807"/>
                  </a:lnTo>
                  <a:cubicBezTo>
                    <a:pt x="205" y="15807"/>
                    <a:pt x="404" y="15753"/>
                    <a:pt x="580" y="15651"/>
                  </a:cubicBezTo>
                  <a:lnTo>
                    <a:pt x="21979" y="3295"/>
                  </a:lnTo>
                  <a:cubicBezTo>
                    <a:pt x="22159" y="3192"/>
                    <a:pt x="22269" y="3001"/>
                    <a:pt x="22269" y="2795"/>
                  </a:cubicBezTo>
                  <a:lnTo>
                    <a:pt x="22269" y="0"/>
                  </a:lnTo>
                  <a:close/>
                </a:path>
              </a:pathLst>
            </a:custGeom>
            <a:solidFill>
              <a:srgbClr val="DAE6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1"/>
            <p:cNvSpPr/>
            <p:nvPr/>
          </p:nvSpPr>
          <p:spPr>
            <a:xfrm>
              <a:off x="2245150" y="5011575"/>
              <a:ext cx="11775" cy="82675"/>
            </a:xfrm>
            <a:custGeom>
              <a:avLst/>
              <a:gdLst/>
              <a:ahLst/>
              <a:cxnLst/>
              <a:rect l="l" t="t" r="r" b="b"/>
              <a:pathLst>
                <a:path w="471" h="3307" extrusionOk="0">
                  <a:moveTo>
                    <a:pt x="149" y="1"/>
                  </a:moveTo>
                  <a:cubicBezTo>
                    <a:pt x="62" y="1"/>
                    <a:pt x="0" y="89"/>
                    <a:pt x="0" y="236"/>
                  </a:cubicBezTo>
                  <a:lnTo>
                    <a:pt x="1" y="2798"/>
                  </a:lnTo>
                  <a:cubicBezTo>
                    <a:pt x="1" y="2990"/>
                    <a:pt x="107" y="3206"/>
                    <a:pt x="237" y="3281"/>
                  </a:cubicBezTo>
                  <a:cubicBezTo>
                    <a:pt x="267" y="3298"/>
                    <a:pt x="296" y="3307"/>
                    <a:pt x="322" y="3307"/>
                  </a:cubicBezTo>
                  <a:cubicBezTo>
                    <a:pt x="409" y="3307"/>
                    <a:pt x="471" y="3217"/>
                    <a:pt x="471" y="3070"/>
                  </a:cubicBezTo>
                  <a:lnTo>
                    <a:pt x="471" y="509"/>
                  </a:lnTo>
                  <a:cubicBezTo>
                    <a:pt x="471" y="317"/>
                    <a:pt x="366" y="101"/>
                    <a:pt x="235" y="26"/>
                  </a:cubicBezTo>
                  <a:cubicBezTo>
                    <a:pt x="205" y="9"/>
                    <a:pt x="176" y="1"/>
                    <a:pt x="149" y="1"/>
                  </a:cubicBezTo>
                  <a:close/>
                </a:path>
              </a:pathLst>
            </a:custGeom>
            <a:solidFill>
              <a:srgbClr val="FFD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1"/>
            <p:cNvSpPr/>
            <p:nvPr/>
          </p:nvSpPr>
          <p:spPr>
            <a:xfrm>
              <a:off x="2650575" y="4885050"/>
              <a:ext cx="572825" cy="358400"/>
            </a:xfrm>
            <a:custGeom>
              <a:avLst/>
              <a:gdLst/>
              <a:ahLst/>
              <a:cxnLst/>
              <a:rect l="l" t="t" r="r" b="b"/>
              <a:pathLst>
                <a:path w="22913" h="14336" extrusionOk="0">
                  <a:moveTo>
                    <a:pt x="22913" y="0"/>
                  </a:moveTo>
                  <a:cubicBezTo>
                    <a:pt x="22913" y="347"/>
                    <a:pt x="22559" y="543"/>
                    <a:pt x="22412" y="629"/>
                  </a:cubicBezTo>
                  <a:lnTo>
                    <a:pt x="13149" y="5976"/>
                  </a:lnTo>
                  <a:lnTo>
                    <a:pt x="1882" y="12483"/>
                  </a:lnTo>
                  <a:cubicBezTo>
                    <a:pt x="1880" y="12483"/>
                    <a:pt x="1005" y="12988"/>
                    <a:pt x="1005" y="12988"/>
                  </a:cubicBezTo>
                  <a:cubicBezTo>
                    <a:pt x="725" y="13150"/>
                    <a:pt x="363" y="13230"/>
                    <a:pt x="0" y="13230"/>
                  </a:cubicBezTo>
                  <a:lnTo>
                    <a:pt x="0" y="14335"/>
                  </a:lnTo>
                  <a:cubicBezTo>
                    <a:pt x="5" y="14335"/>
                    <a:pt x="11" y="14335"/>
                    <a:pt x="16" y="14335"/>
                  </a:cubicBezTo>
                  <a:cubicBezTo>
                    <a:pt x="351" y="14335"/>
                    <a:pt x="685" y="14259"/>
                    <a:pt x="942" y="14111"/>
                  </a:cubicBezTo>
                  <a:cubicBezTo>
                    <a:pt x="1072" y="14037"/>
                    <a:pt x="1195" y="13965"/>
                    <a:pt x="1308" y="13899"/>
                  </a:cubicBezTo>
                  <a:lnTo>
                    <a:pt x="1466" y="13806"/>
                  </a:lnTo>
                  <a:cubicBezTo>
                    <a:pt x="1642" y="13708"/>
                    <a:pt x="1774" y="13632"/>
                    <a:pt x="1839" y="13592"/>
                  </a:cubicBezTo>
                  <a:lnTo>
                    <a:pt x="1876" y="13571"/>
                  </a:lnTo>
                  <a:cubicBezTo>
                    <a:pt x="1881" y="13569"/>
                    <a:pt x="14090" y="6517"/>
                    <a:pt x="14090" y="6517"/>
                  </a:cubicBezTo>
                  <a:lnTo>
                    <a:pt x="22412" y="1714"/>
                  </a:lnTo>
                  <a:cubicBezTo>
                    <a:pt x="22688" y="1554"/>
                    <a:pt x="22913" y="1182"/>
                    <a:pt x="22913" y="882"/>
                  </a:cubicBezTo>
                  <a:lnTo>
                    <a:pt x="22913" y="0"/>
                  </a:lnTo>
                  <a:close/>
                </a:path>
              </a:pathLst>
            </a:custGeom>
            <a:solidFill>
              <a:srgbClr val="6F89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1"/>
            <p:cNvSpPr/>
            <p:nvPr/>
          </p:nvSpPr>
          <p:spPr>
            <a:xfrm>
              <a:off x="2219900" y="4649275"/>
              <a:ext cx="1006950" cy="566500"/>
            </a:xfrm>
            <a:custGeom>
              <a:avLst/>
              <a:gdLst/>
              <a:ahLst/>
              <a:cxnLst/>
              <a:rect l="l" t="t" r="r" b="b"/>
              <a:pathLst>
                <a:path w="40278" h="22660" extrusionOk="0">
                  <a:moveTo>
                    <a:pt x="34" y="13388"/>
                  </a:moveTo>
                  <a:cubicBezTo>
                    <a:pt x="22" y="13393"/>
                    <a:pt x="11" y="13400"/>
                    <a:pt x="0" y="13407"/>
                  </a:cubicBezTo>
                  <a:lnTo>
                    <a:pt x="34" y="13388"/>
                  </a:lnTo>
                  <a:close/>
                  <a:moveTo>
                    <a:pt x="23969" y="1"/>
                  </a:moveTo>
                  <a:cubicBezTo>
                    <a:pt x="23610" y="1"/>
                    <a:pt x="23251" y="79"/>
                    <a:pt x="22977" y="237"/>
                  </a:cubicBezTo>
                  <a:lnTo>
                    <a:pt x="34" y="13388"/>
                  </a:lnTo>
                  <a:lnTo>
                    <a:pt x="34" y="13388"/>
                  </a:lnTo>
                  <a:cubicBezTo>
                    <a:pt x="40" y="13385"/>
                    <a:pt x="45" y="13383"/>
                    <a:pt x="51" y="13382"/>
                  </a:cubicBezTo>
                  <a:cubicBezTo>
                    <a:pt x="64" y="13373"/>
                    <a:pt x="77" y="13367"/>
                    <a:pt x="93" y="13365"/>
                  </a:cubicBezTo>
                  <a:cubicBezTo>
                    <a:pt x="106" y="13359"/>
                    <a:pt x="121" y="13354"/>
                    <a:pt x="136" y="13352"/>
                  </a:cubicBezTo>
                  <a:cubicBezTo>
                    <a:pt x="157" y="13344"/>
                    <a:pt x="179" y="13340"/>
                    <a:pt x="202" y="13337"/>
                  </a:cubicBezTo>
                  <a:cubicBezTo>
                    <a:pt x="225" y="13335"/>
                    <a:pt x="247" y="13334"/>
                    <a:pt x="270" y="13334"/>
                  </a:cubicBezTo>
                  <a:cubicBezTo>
                    <a:pt x="275" y="13333"/>
                    <a:pt x="280" y="13333"/>
                    <a:pt x="285" y="13333"/>
                  </a:cubicBezTo>
                  <a:cubicBezTo>
                    <a:pt x="316" y="13333"/>
                    <a:pt x="349" y="13337"/>
                    <a:pt x="379" y="13342"/>
                  </a:cubicBezTo>
                  <a:cubicBezTo>
                    <a:pt x="418" y="13348"/>
                    <a:pt x="454" y="13356"/>
                    <a:pt x="491" y="13367"/>
                  </a:cubicBezTo>
                  <a:cubicBezTo>
                    <a:pt x="571" y="13394"/>
                    <a:pt x="648" y="13428"/>
                    <a:pt x="722" y="13470"/>
                  </a:cubicBezTo>
                  <a:lnTo>
                    <a:pt x="1308" y="13808"/>
                  </a:lnTo>
                  <a:lnTo>
                    <a:pt x="4077" y="15407"/>
                  </a:lnTo>
                  <a:lnTo>
                    <a:pt x="15345" y="21914"/>
                  </a:lnTo>
                  <a:lnTo>
                    <a:pt x="15347" y="21914"/>
                  </a:lnTo>
                  <a:lnTo>
                    <a:pt x="16222" y="22418"/>
                  </a:lnTo>
                  <a:cubicBezTo>
                    <a:pt x="16520" y="22578"/>
                    <a:pt x="16852" y="22660"/>
                    <a:pt x="17190" y="22660"/>
                  </a:cubicBezTo>
                  <a:cubicBezTo>
                    <a:pt x="17202" y="22660"/>
                    <a:pt x="17214" y="22660"/>
                    <a:pt x="17226" y="22660"/>
                  </a:cubicBezTo>
                  <a:cubicBezTo>
                    <a:pt x="17588" y="22660"/>
                    <a:pt x="17951" y="22581"/>
                    <a:pt x="18229" y="22421"/>
                  </a:cubicBezTo>
                  <a:lnTo>
                    <a:pt x="19106" y="21914"/>
                  </a:lnTo>
                  <a:lnTo>
                    <a:pt x="36984" y="11594"/>
                  </a:lnTo>
                  <a:lnTo>
                    <a:pt x="39724" y="10011"/>
                  </a:lnTo>
                  <a:cubicBezTo>
                    <a:pt x="40277" y="9688"/>
                    <a:pt x="40277" y="9171"/>
                    <a:pt x="39727" y="8849"/>
                  </a:cubicBezTo>
                  <a:lnTo>
                    <a:pt x="24981" y="244"/>
                  </a:lnTo>
                  <a:cubicBezTo>
                    <a:pt x="24702" y="82"/>
                    <a:pt x="24335" y="1"/>
                    <a:pt x="23969" y="1"/>
                  </a:cubicBezTo>
                  <a:close/>
                </a:path>
              </a:pathLst>
            </a:custGeom>
            <a:solidFill>
              <a:srgbClr val="AACA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1"/>
            <p:cNvSpPr/>
            <p:nvPr/>
          </p:nvSpPr>
          <p:spPr>
            <a:xfrm>
              <a:off x="2299175" y="4716175"/>
              <a:ext cx="883550" cy="448950"/>
            </a:xfrm>
            <a:custGeom>
              <a:avLst/>
              <a:gdLst/>
              <a:ahLst/>
              <a:cxnLst/>
              <a:rect l="l" t="t" r="r" b="b"/>
              <a:pathLst>
                <a:path w="35342" h="17958" extrusionOk="0">
                  <a:moveTo>
                    <a:pt x="15575" y="1"/>
                  </a:moveTo>
                  <a:lnTo>
                    <a:pt x="0" y="8927"/>
                  </a:lnTo>
                  <a:lnTo>
                    <a:pt x="15350" y="17814"/>
                  </a:lnTo>
                  <a:cubicBezTo>
                    <a:pt x="15515" y="17909"/>
                    <a:pt x="15731" y="17957"/>
                    <a:pt x="15948" y="17957"/>
                  </a:cubicBezTo>
                  <a:cubicBezTo>
                    <a:pt x="16167" y="17957"/>
                    <a:pt x="16386" y="17909"/>
                    <a:pt x="16553" y="17812"/>
                  </a:cubicBezTo>
                  <a:lnTo>
                    <a:pt x="35009" y="7111"/>
                  </a:lnTo>
                  <a:cubicBezTo>
                    <a:pt x="35341" y="6918"/>
                    <a:pt x="35342" y="6605"/>
                    <a:pt x="35011" y="6410"/>
                  </a:cubicBezTo>
                  <a:lnTo>
                    <a:pt x="31589" y="4400"/>
                  </a:lnTo>
                  <a:cubicBezTo>
                    <a:pt x="31259" y="4206"/>
                    <a:pt x="30690" y="3969"/>
                    <a:pt x="30319" y="3873"/>
                  </a:cubicBezTo>
                  <a:lnTo>
                    <a:pt x="15575" y="1"/>
                  </a:lnTo>
                  <a:close/>
                </a:path>
              </a:pathLst>
            </a:custGeom>
            <a:solidFill>
              <a:srgbClr val="C1C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1"/>
            <p:cNvSpPr/>
            <p:nvPr/>
          </p:nvSpPr>
          <p:spPr>
            <a:xfrm>
              <a:off x="2212900" y="4982600"/>
              <a:ext cx="437700" cy="369375"/>
            </a:xfrm>
            <a:custGeom>
              <a:avLst/>
              <a:gdLst/>
              <a:ahLst/>
              <a:cxnLst/>
              <a:rect l="l" t="t" r="r" b="b"/>
              <a:pathLst>
                <a:path w="17508" h="14775" extrusionOk="0">
                  <a:moveTo>
                    <a:pt x="565" y="0"/>
                  </a:moveTo>
                  <a:cubicBezTo>
                    <a:pt x="560" y="0"/>
                    <a:pt x="555" y="0"/>
                    <a:pt x="550" y="1"/>
                  </a:cubicBezTo>
                  <a:cubicBezTo>
                    <a:pt x="527" y="1"/>
                    <a:pt x="505" y="2"/>
                    <a:pt x="482" y="4"/>
                  </a:cubicBezTo>
                  <a:cubicBezTo>
                    <a:pt x="460" y="7"/>
                    <a:pt x="438" y="11"/>
                    <a:pt x="416" y="19"/>
                  </a:cubicBezTo>
                  <a:cubicBezTo>
                    <a:pt x="401" y="21"/>
                    <a:pt x="386" y="25"/>
                    <a:pt x="373" y="32"/>
                  </a:cubicBezTo>
                  <a:cubicBezTo>
                    <a:pt x="359" y="36"/>
                    <a:pt x="344" y="42"/>
                    <a:pt x="331" y="49"/>
                  </a:cubicBezTo>
                  <a:cubicBezTo>
                    <a:pt x="325" y="51"/>
                    <a:pt x="320" y="54"/>
                    <a:pt x="313" y="56"/>
                  </a:cubicBezTo>
                  <a:lnTo>
                    <a:pt x="280" y="74"/>
                  </a:lnTo>
                  <a:lnTo>
                    <a:pt x="278" y="74"/>
                  </a:lnTo>
                  <a:cubicBezTo>
                    <a:pt x="106" y="185"/>
                    <a:pt x="0" y="405"/>
                    <a:pt x="0" y="715"/>
                  </a:cubicBezTo>
                  <a:lnTo>
                    <a:pt x="0" y="3828"/>
                  </a:lnTo>
                  <a:cubicBezTo>
                    <a:pt x="0" y="4466"/>
                    <a:pt x="449" y="5243"/>
                    <a:pt x="1002" y="5563"/>
                  </a:cubicBezTo>
                  <a:lnTo>
                    <a:pt x="15625" y="14007"/>
                  </a:lnTo>
                  <a:cubicBezTo>
                    <a:pt x="15625" y="14007"/>
                    <a:pt x="15632" y="14012"/>
                    <a:pt x="15644" y="14019"/>
                  </a:cubicBezTo>
                  <a:cubicBezTo>
                    <a:pt x="15657" y="14026"/>
                    <a:pt x="15677" y="14035"/>
                    <a:pt x="15700" y="14049"/>
                  </a:cubicBezTo>
                  <a:cubicBezTo>
                    <a:pt x="15718" y="14061"/>
                    <a:pt x="15736" y="14072"/>
                    <a:pt x="15762" y="14087"/>
                  </a:cubicBezTo>
                  <a:cubicBezTo>
                    <a:pt x="15785" y="14100"/>
                    <a:pt x="15811" y="14114"/>
                    <a:pt x="15841" y="14132"/>
                  </a:cubicBezTo>
                  <a:cubicBezTo>
                    <a:pt x="15899" y="14165"/>
                    <a:pt x="15965" y="14204"/>
                    <a:pt x="16040" y="14246"/>
                  </a:cubicBezTo>
                  <a:lnTo>
                    <a:pt x="16199" y="14339"/>
                  </a:lnTo>
                  <a:cubicBezTo>
                    <a:pt x="16312" y="14404"/>
                    <a:pt x="16436" y="14475"/>
                    <a:pt x="16565" y="14550"/>
                  </a:cubicBezTo>
                  <a:cubicBezTo>
                    <a:pt x="16823" y="14697"/>
                    <a:pt x="17156" y="14774"/>
                    <a:pt x="17492" y="14774"/>
                  </a:cubicBezTo>
                  <a:cubicBezTo>
                    <a:pt x="17497" y="14774"/>
                    <a:pt x="17502" y="14774"/>
                    <a:pt x="17507" y="14774"/>
                  </a:cubicBezTo>
                  <a:lnTo>
                    <a:pt x="17507" y="13673"/>
                  </a:lnTo>
                  <a:cubicBezTo>
                    <a:pt x="17144" y="13673"/>
                    <a:pt x="16782" y="13592"/>
                    <a:pt x="16504" y="13433"/>
                  </a:cubicBezTo>
                  <a:lnTo>
                    <a:pt x="15625" y="12926"/>
                  </a:lnTo>
                  <a:lnTo>
                    <a:pt x="15625" y="12923"/>
                  </a:lnTo>
                  <a:lnTo>
                    <a:pt x="1340" y="4673"/>
                  </a:lnTo>
                  <a:cubicBezTo>
                    <a:pt x="1319" y="4659"/>
                    <a:pt x="1296" y="4642"/>
                    <a:pt x="1276" y="4627"/>
                  </a:cubicBezTo>
                  <a:cubicBezTo>
                    <a:pt x="1250" y="4610"/>
                    <a:pt x="1229" y="4591"/>
                    <a:pt x="1208" y="4569"/>
                  </a:cubicBezTo>
                  <a:lnTo>
                    <a:pt x="1169" y="4529"/>
                  </a:lnTo>
                  <a:cubicBezTo>
                    <a:pt x="1150" y="4508"/>
                    <a:pt x="1133" y="4487"/>
                    <a:pt x="1118" y="4465"/>
                  </a:cubicBezTo>
                  <a:cubicBezTo>
                    <a:pt x="1095" y="4436"/>
                    <a:pt x="1075" y="4406"/>
                    <a:pt x="1057" y="4375"/>
                  </a:cubicBezTo>
                  <a:cubicBezTo>
                    <a:pt x="1039" y="4343"/>
                    <a:pt x="1023" y="4311"/>
                    <a:pt x="1009" y="4277"/>
                  </a:cubicBezTo>
                  <a:cubicBezTo>
                    <a:pt x="993" y="4244"/>
                    <a:pt x="981" y="4212"/>
                    <a:pt x="972" y="4178"/>
                  </a:cubicBezTo>
                  <a:cubicBezTo>
                    <a:pt x="963" y="4149"/>
                    <a:pt x="956" y="4119"/>
                    <a:pt x="951" y="4090"/>
                  </a:cubicBezTo>
                  <a:cubicBezTo>
                    <a:pt x="947" y="4083"/>
                    <a:pt x="947" y="4074"/>
                    <a:pt x="949" y="4067"/>
                  </a:cubicBezTo>
                  <a:cubicBezTo>
                    <a:pt x="944" y="4055"/>
                    <a:pt x="943" y="4042"/>
                    <a:pt x="944" y="4029"/>
                  </a:cubicBezTo>
                  <a:cubicBezTo>
                    <a:pt x="940" y="4013"/>
                    <a:pt x="939" y="3996"/>
                    <a:pt x="940" y="3979"/>
                  </a:cubicBezTo>
                  <a:lnTo>
                    <a:pt x="940" y="1648"/>
                  </a:lnTo>
                  <a:cubicBezTo>
                    <a:pt x="940" y="1467"/>
                    <a:pt x="1032" y="1362"/>
                    <a:pt x="1164" y="1362"/>
                  </a:cubicBezTo>
                  <a:cubicBezTo>
                    <a:pt x="1217" y="1362"/>
                    <a:pt x="1277" y="1379"/>
                    <a:pt x="1340" y="1415"/>
                  </a:cubicBezTo>
                  <a:lnTo>
                    <a:pt x="3416" y="2614"/>
                  </a:lnTo>
                  <a:lnTo>
                    <a:pt x="15625" y="9666"/>
                  </a:lnTo>
                  <a:cubicBezTo>
                    <a:pt x="15627" y="9666"/>
                    <a:pt x="15628" y="9666"/>
                    <a:pt x="15630" y="9668"/>
                  </a:cubicBezTo>
                  <a:lnTo>
                    <a:pt x="15667" y="9688"/>
                  </a:lnTo>
                  <a:cubicBezTo>
                    <a:pt x="15732" y="9727"/>
                    <a:pt x="15864" y="9804"/>
                    <a:pt x="16040" y="9903"/>
                  </a:cubicBezTo>
                  <a:lnTo>
                    <a:pt x="16199" y="9996"/>
                  </a:lnTo>
                  <a:cubicBezTo>
                    <a:pt x="16312" y="10061"/>
                    <a:pt x="16436" y="10134"/>
                    <a:pt x="16565" y="10207"/>
                  </a:cubicBezTo>
                  <a:cubicBezTo>
                    <a:pt x="16822" y="10356"/>
                    <a:pt x="17156" y="10432"/>
                    <a:pt x="17491" y="10432"/>
                  </a:cubicBezTo>
                  <a:cubicBezTo>
                    <a:pt x="17497" y="10432"/>
                    <a:pt x="17502" y="10432"/>
                    <a:pt x="17507" y="10432"/>
                  </a:cubicBezTo>
                  <a:lnTo>
                    <a:pt x="17507" y="9325"/>
                  </a:lnTo>
                  <a:cubicBezTo>
                    <a:pt x="17144" y="9325"/>
                    <a:pt x="16782" y="9247"/>
                    <a:pt x="16504" y="9088"/>
                  </a:cubicBezTo>
                  <a:lnTo>
                    <a:pt x="16502" y="9085"/>
                  </a:lnTo>
                  <a:lnTo>
                    <a:pt x="15627" y="8581"/>
                  </a:lnTo>
                  <a:lnTo>
                    <a:pt x="15625" y="8581"/>
                  </a:lnTo>
                  <a:lnTo>
                    <a:pt x="4357" y="2074"/>
                  </a:lnTo>
                  <a:lnTo>
                    <a:pt x="1588" y="475"/>
                  </a:lnTo>
                  <a:lnTo>
                    <a:pt x="1002" y="137"/>
                  </a:lnTo>
                  <a:cubicBezTo>
                    <a:pt x="928" y="95"/>
                    <a:pt x="851" y="61"/>
                    <a:pt x="771" y="34"/>
                  </a:cubicBezTo>
                  <a:cubicBezTo>
                    <a:pt x="735" y="23"/>
                    <a:pt x="698" y="15"/>
                    <a:pt x="660" y="9"/>
                  </a:cubicBezTo>
                  <a:cubicBezTo>
                    <a:pt x="629" y="4"/>
                    <a:pt x="597" y="0"/>
                    <a:pt x="565" y="0"/>
                  </a:cubicBezTo>
                  <a:close/>
                </a:path>
              </a:pathLst>
            </a:custGeom>
            <a:solidFill>
              <a:srgbClr val="7FA8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1"/>
            <p:cNvSpPr/>
            <p:nvPr/>
          </p:nvSpPr>
          <p:spPr>
            <a:xfrm>
              <a:off x="2022850" y="4616950"/>
              <a:ext cx="598600" cy="295050"/>
            </a:xfrm>
            <a:custGeom>
              <a:avLst/>
              <a:gdLst/>
              <a:ahLst/>
              <a:cxnLst/>
              <a:rect l="l" t="t" r="r" b="b"/>
              <a:pathLst>
                <a:path w="23944" h="11802" extrusionOk="0">
                  <a:moveTo>
                    <a:pt x="11321" y="0"/>
                  </a:moveTo>
                  <a:cubicBezTo>
                    <a:pt x="11003" y="0"/>
                    <a:pt x="10650" y="78"/>
                    <a:pt x="10416" y="213"/>
                  </a:cubicBezTo>
                  <a:lnTo>
                    <a:pt x="332" y="6035"/>
                  </a:lnTo>
                  <a:cubicBezTo>
                    <a:pt x="1" y="6227"/>
                    <a:pt x="1" y="6537"/>
                    <a:pt x="332" y="6729"/>
                  </a:cubicBezTo>
                  <a:lnTo>
                    <a:pt x="9149" y="11802"/>
                  </a:lnTo>
                  <a:lnTo>
                    <a:pt x="23247" y="3663"/>
                  </a:lnTo>
                  <a:lnTo>
                    <a:pt x="23943" y="3261"/>
                  </a:lnTo>
                  <a:lnTo>
                    <a:pt x="11689" y="42"/>
                  </a:lnTo>
                  <a:cubicBezTo>
                    <a:pt x="11580" y="14"/>
                    <a:pt x="11453" y="0"/>
                    <a:pt x="11321" y="0"/>
                  </a:cubicBezTo>
                  <a:close/>
                </a:path>
              </a:pathLst>
            </a:custGeom>
            <a:solidFill>
              <a:srgbClr val="C1C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1"/>
            <p:cNvSpPr/>
            <p:nvPr/>
          </p:nvSpPr>
          <p:spPr>
            <a:xfrm>
              <a:off x="2047025" y="4480450"/>
              <a:ext cx="1115000" cy="652875"/>
            </a:xfrm>
            <a:custGeom>
              <a:avLst/>
              <a:gdLst/>
              <a:ahLst/>
              <a:cxnLst/>
              <a:rect l="l" t="t" r="r" b="b"/>
              <a:pathLst>
                <a:path w="44600" h="26115" extrusionOk="0">
                  <a:moveTo>
                    <a:pt x="19165" y="1"/>
                  </a:moveTo>
                  <a:cubicBezTo>
                    <a:pt x="18853" y="1"/>
                    <a:pt x="18541" y="60"/>
                    <a:pt x="18283" y="177"/>
                  </a:cubicBezTo>
                  <a:cubicBezTo>
                    <a:pt x="18242" y="195"/>
                    <a:pt x="18201" y="216"/>
                    <a:pt x="18161" y="239"/>
                  </a:cubicBezTo>
                  <a:lnTo>
                    <a:pt x="707" y="10314"/>
                  </a:lnTo>
                  <a:cubicBezTo>
                    <a:pt x="562" y="10401"/>
                    <a:pt x="431" y="10507"/>
                    <a:pt x="316" y="10631"/>
                  </a:cubicBezTo>
                  <a:cubicBezTo>
                    <a:pt x="195" y="10762"/>
                    <a:pt x="88" y="10907"/>
                    <a:pt x="0" y="11062"/>
                  </a:cubicBezTo>
                  <a:lnTo>
                    <a:pt x="25440" y="25750"/>
                  </a:lnTo>
                  <a:lnTo>
                    <a:pt x="25732" y="25919"/>
                  </a:lnTo>
                  <a:lnTo>
                    <a:pt x="26073" y="26115"/>
                  </a:lnTo>
                  <a:lnTo>
                    <a:pt x="44599" y="14882"/>
                  </a:lnTo>
                  <a:lnTo>
                    <a:pt x="44599" y="14345"/>
                  </a:lnTo>
                  <a:lnTo>
                    <a:pt x="39254" y="11261"/>
                  </a:lnTo>
                  <a:lnTo>
                    <a:pt x="38314" y="10717"/>
                  </a:lnTo>
                  <a:lnTo>
                    <a:pt x="20165" y="239"/>
                  </a:lnTo>
                  <a:cubicBezTo>
                    <a:pt x="19889" y="80"/>
                    <a:pt x="19527" y="1"/>
                    <a:pt x="19165" y="1"/>
                  </a:cubicBezTo>
                  <a:close/>
                </a:path>
              </a:pathLst>
            </a:custGeom>
            <a:solidFill>
              <a:srgbClr val="7C2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1"/>
            <p:cNvSpPr/>
            <p:nvPr/>
          </p:nvSpPr>
          <p:spPr>
            <a:xfrm>
              <a:off x="2047025" y="4474500"/>
              <a:ext cx="1115000" cy="658900"/>
            </a:xfrm>
            <a:custGeom>
              <a:avLst/>
              <a:gdLst/>
              <a:ahLst/>
              <a:cxnLst/>
              <a:rect l="l" t="t" r="r" b="b"/>
              <a:pathLst>
                <a:path w="44600" h="26356" extrusionOk="0">
                  <a:moveTo>
                    <a:pt x="19587" y="1"/>
                  </a:moveTo>
                  <a:cubicBezTo>
                    <a:pt x="19224" y="1"/>
                    <a:pt x="18861" y="80"/>
                    <a:pt x="18584" y="240"/>
                  </a:cubicBezTo>
                  <a:lnTo>
                    <a:pt x="18283" y="414"/>
                  </a:lnTo>
                  <a:lnTo>
                    <a:pt x="707" y="10555"/>
                  </a:lnTo>
                  <a:cubicBezTo>
                    <a:pt x="562" y="10640"/>
                    <a:pt x="431" y="10746"/>
                    <a:pt x="316" y="10869"/>
                  </a:cubicBezTo>
                  <a:cubicBezTo>
                    <a:pt x="195" y="11000"/>
                    <a:pt x="88" y="11145"/>
                    <a:pt x="0" y="11300"/>
                  </a:cubicBezTo>
                  <a:lnTo>
                    <a:pt x="0" y="11301"/>
                  </a:lnTo>
                  <a:lnTo>
                    <a:pt x="25438" y="25991"/>
                  </a:lnTo>
                  <a:lnTo>
                    <a:pt x="25440" y="25993"/>
                  </a:lnTo>
                  <a:lnTo>
                    <a:pt x="25732" y="26159"/>
                  </a:lnTo>
                  <a:lnTo>
                    <a:pt x="26073" y="26355"/>
                  </a:lnTo>
                  <a:lnTo>
                    <a:pt x="44599" y="15120"/>
                  </a:lnTo>
                  <a:lnTo>
                    <a:pt x="44599" y="14583"/>
                  </a:lnTo>
                  <a:cubicBezTo>
                    <a:pt x="44591" y="14334"/>
                    <a:pt x="44419" y="14158"/>
                    <a:pt x="44186" y="14007"/>
                  </a:cubicBezTo>
                  <a:lnTo>
                    <a:pt x="39572" y="11316"/>
                  </a:lnTo>
                  <a:lnTo>
                    <a:pt x="38637" y="10769"/>
                  </a:lnTo>
                  <a:lnTo>
                    <a:pt x="20589" y="240"/>
                  </a:lnTo>
                  <a:cubicBezTo>
                    <a:pt x="20312" y="80"/>
                    <a:pt x="19950" y="1"/>
                    <a:pt x="19587" y="1"/>
                  </a:cubicBezTo>
                  <a:close/>
                </a:path>
              </a:pathLst>
            </a:custGeom>
            <a:solidFill>
              <a:srgbClr val="7C2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1"/>
            <p:cNvSpPr/>
            <p:nvPr/>
          </p:nvSpPr>
          <p:spPr>
            <a:xfrm>
              <a:off x="2703300" y="4688825"/>
              <a:ext cx="437850" cy="409425"/>
            </a:xfrm>
            <a:custGeom>
              <a:avLst/>
              <a:gdLst/>
              <a:ahLst/>
              <a:cxnLst/>
              <a:rect l="l" t="t" r="r" b="b"/>
              <a:pathLst>
                <a:path w="17514" h="16377" extrusionOk="0">
                  <a:moveTo>
                    <a:pt x="17513" y="0"/>
                  </a:moveTo>
                  <a:lnTo>
                    <a:pt x="0" y="10220"/>
                  </a:lnTo>
                  <a:lnTo>
                    <a:pt x="0" y="16377"/>
                  </a:lnTo>
                  <a:lnTo>
                    <a:pt x="17225" y="6430"/>
                  </a:lnTo>
                  <a:cubicBezTo>
                    <a:pt x="17403" y="6328"/>
                    <a:pt x="17513" y="6137"/>
                    <a:pt x="17513" y="5930"/>
                  </a:cubicBezTo>
                  <a:lnTo>
                    <a:pt x="175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1"/>
            <p:cNvSpPr/>
            <p:nvPr/>
          </p:nvSpPr>
          <p:spPr>
            <a:xfrm>
              <a:off x="2703300" y="4934225"/>
              <a:ext cx="23525" cy="165875"/>
            </a:xfrm>
            <a:custGeom>
              <a:avLst/>
              <a:gdLst/>
              <a:ahLst/>
              <a:cxnLst/>
              <a:rect l="l" t="t" r="r" b="b"/>
              <a:pathLst>
                <a:path w="941" h="6635" extrusionOk="0">
                  <a:moveTo>
                    <a:pt x="670" y="0"/>
                  </a:moveTo>
                  <a:cubicBezTo>
                    <a:pt x="609" y="0"/>
                    <a:pt x="541" y="20"/>
                    <a:pt x="470" y="62"/>
                  </a:cubicBezTo>
                  <a:cubicBezTo>
                    <a:pt x="210" y="211"/>
                    <a:pt x="0" y="591"/>
                    <a:pt x="0" y="911"/>
                  </a:cubicBezTo>
                  <a:lnTo>
                    <a:pt x="0" y="6266"/>
                  </a:lnTo>
                  <a:cubicBezTo>
                    <a:pt x="0" y="6498"/>
                    <a:pt x="111" y="6634"/>
                    <a:pt x="271" y="6634"/>
                  </a:cubicBezTo>
                  <a:cubicBezTo>
                    <a:pt x="331" y="6634"/>
                    <a:pt x="398" y="6615"/>
                    <a:pt x="470" y="6574"/>
                  </a:cubicBezTo>
                  <a:cubicBezTo>
                    <a:pt x="729" y="6424"/>
                    <a:pt x="940" y="6043"/>
                    <a:pt x="940" y="5723"/>
                  </a:cubicBezTo>
                  <a:lnTo>
                    <a:pt x="940" y="368"/>
                  </a:lnTo>
                  <a:cubicBezTo>
                    <a:pt x="940" y="136"/>
                    <a:pt x="829" y="0"/>
                    <a:pt x="670" y="0"/>
                  </a:cubicBezTo>
                  <a:close/>
                </a:path>
              </a:pathLst>
            </a:custGeom>
            <a:solidFill>
              <a:srgbClr val="FFD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1"/>
            <p:cNvSpPr/>
            <p:nvPr/>
          </p:nvSpPr>
          <p:spPr>
            <a:xfrm>
              <a:off x="2047025" y="4284525"/>
              <a:ext cx="1115000" cy="658875"/>
            </a:xfrm>
            <a:custGeom>
              <a:avLst/>
              <a:gdLst/>
              <a:ahLst/>
              <a:cxnLst/>
              <a:rect l="l" t="t" r="r" b="b"/>
              <a:pathLst>
                <a:path w="44600" h="26355" extrusionOk="0">
                  <a:moveTo>
                    <a:pt x="19586" y="0"/>
                  </a:moveTo>
                  <a:cubicBezTo>
                    <a:pt x="19223" y="0"/>
                    <a:pt x="18861" y="80"/>
                    <a:pt x="18584" y="240"/>
                  </a:cubicBezTo>
                  <a:lnTo>
                    <a:pt x="708" y="10554"/>
                  </a:lnTo>
                  <a:cubicBezTo>
                    <a:pt x="430" y="10714"/>
                    <a:pt x="181" y="10986"/>
                    <a:pt x="0" y="11301"/>
                  </a:cubicBezTo>
                  <a:lnTo>
                    <a:pt x="25438" y="25989"/>
                  </a:lnTo>
                  <a:lnTo>
                    <a:pt x="25732" y="26158"/>
                  </a:lnTo>
                  <a:lnTo>
                    <a:pt x="26073" y="26355"/>
                  </a:lnTo>
                  <a:lnTo>
                    <a:pt x="44599" y="15120"/>
                  </a:lnTo>
                  <a:lnTo>
                    <a:pt x="44599" y="14588"/>
                  </a:lnTo>
                  <a:cubicBezTo>
                    <a:pt x="44592" y="14336"/>
                    <a:pt x="44423" y="14156"/>
                    <a:pt x="44185" y="14005"/>
                  </a:cubicBezTo>
                  <a:lnTo>
                    <a:pt x="20587" y="240"/>
                  </a:lnTo>
                  <a:cubicBezTo>
                    <a:pt x="20311" y="80"/>
                    <a:pt x="19948" y="0"/>
                    <a:pt x="19586" y="0"/>
                  </a:cubicBezTo>
                  <a:close/>
                </a:path>
              </a:pathLst>
            </a:custGeom>
            <a:solidFill>
              <a:srgbClr val="FF6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1"/>
            <p:cNvSpPr/>
            <p:nvPr/>
          </p:nvSpPr>
          <p:spPr>
            <a:xfrm>
              <a:off x="2101275" y="4284525"/>
              <a:ext cx="863625" cy="486900"/>
            </a:xfrm>
            <a:custGeom>
              <a:avLst/>
              <a:gdLst/>
              <a:ahLst/>
              <a:cxnLst/>
              <a:rect l="l" t="t" r="r" b="b"/>
              <a:pathLst>
                <a:path w="34545" h="19476" extrusionOk="0">
                  <a:moveTo>
                    <a:pt x="17416" y="0"/>
                  </a:moveTo>
                  <a:cubicBezTo>
                    <a:pt x="17053" y="0"/>
                    <a:pt x="16690" y="80"/>
                    <a:pt x="16413" y="240"/>
                  </a:cubicBezTo>
                  <a:lnTo>
                    <a:pt x="1" y="9710"/>
                  </a:lnTo>
                  <a:lnTo>
                    <a:pt x="16609" y="19331"/>
                  </a:lnTo>
                  <a:cubicBezTo>
                    <a:pt x="16775" y="19428"/>
                    <a:pt x="16992" y="19476"/>
                    <a:pt x="17210" y="19476"/>
                  </a:cubicBezTo>
                  <a:cubicBezTo>
                    <a:pt x="17427" y="19476"/>
                    <a:pt x="17644" y="19428"/>
                    <a:pt x="17810" y="19331"/>
                  </a:cubicBezTo>
                  <a:lnTo>
                    <a:pt x="34545" y="9648"/>
                  </a:lnTo>
                  <a:lnTo>
                    <a:pt x="18417" y="240"/>
                  </a:lnTo>
                  <a:cubicBezTo>
                    <a:pt x="18141" y="80"/>
                    <a:pt x="17778" y="0"/>
                    <a:pt x="17416" y="0"/>
                  </a:cubicBezTo>
                  <a:close/>
                </a:path>
              </a:pathLst>
            </a:custGeom>
            <a:solidFill>
              <a:srgbClr val="C1C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1"/>
            <p:cNvSpPr/>
            <p:nvPr/>
          </p:nvSpPr>
          <p:spPr>
            <a:xfrm>
              <a:off x="2039625" y="4567050"/>
              <a:ext cx="659225" cy="571675"/>
            </a:xfrm>
            <a:custGeom>
              <a:avLst/>
              <a:gdLst/>
              <a:ahLst/>
              <a:cxnLst/>
              <a:rect l="l" t="t" r="r" b="b"/>
              <a:pathLst>
                <a:path w="26369" h="22867" extrusionOk="0">
                  <a:moveTo>
                    <a:pt x="295" y="0"/>
                  </a:moveTo>
                  <a:cubicBezTo>
                    <a:pt x="295" y="0"/>
                    <a:pt x="0" y="479"/>
                    <a:pt x="0" y="987"/>
                  </a:cubicBezTo>
                  <a:lnTo>
                    <a:pt x="0" y="6679"/>
                  </a:lnTo>
                  <a:cubicBezTo>
                    <a:pt x="0" y="7317"/>
                    <a:pt x="449" y="8094"/>
                    <a:pt x="1003" y="8414"/>
                  </a:cubicBezTo>
                  <a:lnTo>
                    <a:pt x="26036" y="22867"/>
                  </a:lnTo>
                  <a:lnTo>
                    <a:pt x="26369" y="15054"/>
                  </a:lnTo>
                  <a:lnTo>
                    <a:pt x="1003" y="409"/>
                  </a:lnTo>
                  <a:lnTo>
                    <a:pt x="295" y="0"/>
                  </a:lnTo>
                  <a:close/>
                </a:path>
              </a:pathLst>
            </a:custGeom>
            <a:solidFill>
              <a:srgbClr val="E747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1"/>
            <p:cNvSpPr/>
            <p:nvPr/>
          </p:nvSpPr>
          <p:spPr>
            <a:xfrm>
              <a:off x="2682950" y="4649200"/>
              <a:ext cx="479075" cy="491125"/>
            </a:xfrm>
            <a:custGeom>
              <a:avLst/>
              <a:gdLst/>
              <a:ahLst/>
              <a:cxnLst/>
              <a:rect l="l" t="t" r="r" b="b"/>
              <a:pathLst>
                <a:path w="19163" h="19645" extrusionOk="0">
                  <a:moveTo>
                    <a:pt x="19162" y="1"/>
                  </a:moveTo>
                  <a:cubicBezTo>
                    <a:pt x="19162" y="265"/>
                    <a:pt x="19023" y="418"/>
                    <a:pt x="18764" y="568"/>
                  </a:cubicBezTo>
                  <a:cubicBezTo>
                    <a:pt x="18724" y="593"/>
                    <a:pt x="18690" y="613"/>
                    <a:pt x="18662" y="628"/>
                  </a:cubicBezTo>
                  <a:lnTo>
                    <a:pt x="13199" y="3783"/>
                  </a:lnTo>
                  <a:lnTo>
                    <a:pt x="12877" y="3968"/>
                  </a:lnTo>
                  <a:lnTo>
                    <a:pt x="9398" y="5976"/>
                  </a:lnTo>
                  <a:lnTo>
                    <a:pt x="992" y="10832"/>
                  </a:lnTo>
                  <a:cubicBezTo>
                    <a:pt x="720" y="10991"/>
                    <a:pt x="473" y="11262"/>
                    <a:pt x="295" y="11572"/>
                  </a:cubicBezTo>
                  <a:cubicBezTo>
                    <a:pt x="126" y="11864"/>
                    <a:pt x="17" y="12188"/>
                    <a:pt x="3" y="12488"/>
                  </a:cubicBezTo>
                  <a:cubicBezTo>
                    <a:pt x="1" y="12512"/>
                    <a:pt x="1" y="12538"/>
                    <a:pt x="1" y="12561"/>
                  </a:cubicBezTo>
                  <a:lnTo>
                    <a:pt x="1" y="18929"/>
                  </a:lnTo>
                  <a:cubicBezTo>
                    <a:pt x="1" y="18952"/>
                    <a:pt x="1" y="18977"/>
                    <a:pt x="3" y="19000"/>
                  </a:cubicBezTo>
                  <a:lnTo>
                    <a:pt x="3" y="19005"/>
                  </a:lnTo>
                  <a:cubicBezTo>
                    <a:pt x="14" y="19195"/>
                    <a:pt x="69" y="19346"/>
                    <a:pt x="155" y="19454"/>
                  </a:cubicBezTo>
                  <a:lnTo>
                    <a:pt x="155" y="19457"/>
                  </a:lnTo>
                  <a:cubicBezTo>
                    <a:pt x="252" y="19579"/>
                    <a:pt x="391" y="19644"/>
                    <a:pt x="555" y="19644"/>
                  </a:cubicBezTo>
                  <a:cubicBezTo>
                    <a:pt x="690" y="19644"/>
                    <a:pt x="842" y="19600"/>
                    <a:pt x="1002" y="19507"/>
                  </a:cubicBezTo>
                  <a:lnTo>
                    <a:pt x="1440" y="19255"/>
                  </a:lnTo>
                  <a:lnTo>
                    <a:pt x="1787" y="19056"/>
                  </a:lnTo>
                  <a:cubicBezTo>
                    <a:pt x="1854" y="19020"/>
                    <a:pt x="1922" y="18977"/>
                    <a:pt x="1991" y="18938"/>
                  </a:cubicBezTo>
                  <a:cubicBezTo>
                    <a:pt x="2061" y="18899"/>
                    <a:pt x="2129" y="18859"/>
                    <a:pt x="2197" y="18821"/>
                  </a:cubicBezTo>
                  <a:cubicBezTo>
                    <a:pt x="2567" y="18607"/>
                    <a:pt x="2946" y="18387"/>
                    <a:pt x="3331" y="18165"/>
                  </a:cubicBezTo>
                  <a:cubicBezTo>
                    <a:pt x="3428" y="18110"/>
                    <a:pt x="3523" y="18054"/>
                    <a:pt x="3620" y="17999"/>
                  </a:cubicBezTo>
                  <a:cubicBezTo>
                    <a:pt x="4201" y="17663"/>
                    <a:pt x="4789" y="17326"/>
                    <a:pt x="5363" y="16993"/>
                  </a:cubicBezTo>
                  <a:cubicBezTo>
                    <a:pt x="5555" y="16882"/>
                    <a:pt x="5744" y="16773"/>
                    <a:pt x="5931" y="16664"/>
                  </a:cubicBezTo>
                  <a:lnTo>
                    <a:pt x="6478" y="16349"/>
                  </a:lnTo>
                  <a:lnTo>
                    <a:pt x="7003" y="16047"/>
                  </a:lnTo>
                  <a:cubicBezTo>
                    <a:pt x="7177" y="15946"/>
                    <a:pt x="7346" y="15850"/>
                    <a:pt x="7507" y="15755"/>
                  </a:cubicBezTo>
                  <a:cubicBezTo>
                    <a:pt x="7591" y="15706"/>
                    <a:pt x="7673" y="15659"/>
                    <a:pt x="7751" y="15613"/>
                  </a:cubicBezTo>
                  <a:lnTo>
                    <a:pt x="8213" y="15347"/>
                  </a:lnTo>
                  <a:cubicBezTo>
                    <a:pt x="8371" y="15256"/>
                    <a:pt x="8523" y="15169"/>
                    <a:pt x="8667" y="15084"/>
                  </a:cubicBezTo>
                  <a:cubicBezTo>
                    <a:pt x="8858" y="14975"/>
                    <a:pt x="9035" y="14873"/>
                    <a:pt x="9197" y="14778"/>
                  </a:cubicBezTo>
                  <a:cubicBezTo>
                    <a:pt x="9359" y="14683"/>
                    <a:pt x="9509" y="14597"/>
                    <a:pt x="9642" y="14521"/>
                  </a:cubicBezTo>
                  <a:cubicBezTo>
                    <a:pt x="9732" y="14471"/>
                    <a:pt x="9813" y="14425"/>
                    <a:pt x="9884" y="14383"/>
                  </a:cubicBezTo>
                  <a:cubicBezTo>
                    <a:pt x="9957" y="14342"/>
                    <a:pt x="10021" y="14304"/>
                    <a:pt x="10079" y="14269"/>
                  </a:cubicBezTo>
                  <a:cubicBezTo>
                    <a:pt x="10164" y="14221"/>
                    <a:pt x="10229" y="14184"/>
                    <a:pt x="10273" y="14158"/>
                  </a:cubicBezTo>
                  <a:lnTo>
                    <a:pt x="10333" y="14123"/>
                  </a:lnTo>
                  <a:cubicBezTo>
                    <a:pt x="10336" y="14122"/>
                    <a:pt x="10338" y="14121"/>
                    <a:pt x="10340" y="14118"/>
                  </a:cubicBezTo>
                  <a:lnTo>
                    <a:pt x="18662" y="9312"/>
                  </a:lnTo>
                  <a:cubicBezTo>
                    <a:pt x="18665" y="9311"/>
                    <a:pt x="18670" y="9309"/>
                    <a:pt x="18672" y="9306"/>
                  </a:cubicBezTo>
                  <a:cubicBezTo>
                    <a:pt x="18688" y="9297"/>
                    <a:pt x="18707" y="9285"/>
                    <a:pt x="18723" y="9274"/>
                  </a:cubicBezTo>
                  <a:cubicBezTo>
                    <a:pt x="18970" y="9098"/>
                    <a:pt x="19162" y="8760"/>
                    <a:pt x="19162" y="8482"/>
                  </a:cubicBezTo>
                  <a:lnTo>
                    <a:pt x="19162" y="7600"/>
                  </a:lnTo>
                  <a:cubicBezTo>
                    <a:pt x="19162" y="7832"/>
                    <a:pt x="19056" y="7980"/>
                    <a:pt x="18857" y="8112"/>
                  </a:cubicBezTo>
                  <a:cubicBezTo>
                    <a:pt x="18827" y="8130"/>
                    <a:pt x="18796" y="8149"/>
                    <a:pt x="18764" y="8167"/>
                  </a:cubicBezTo>
                  <a:lnTo>
                    <a:pt x="18662" y="8228"/>
                  </a:lnTo>
                  <a:lnTo>
                    <a:pt x="9399" y="13575"/>
                  </a:lnTo>
                  <a:lnTo>
                    <a:pt x="1241" y="18282"/>
                  </a:lnTo>
                  <a:cubicBezTo>
                    <a:pt x="1193" y="18311"/>
                    <a:pt x="1147" y="18325"/>
                    <a:pt x="1107" y="18325"/>
                  </a:cubicBezTo>
                  <a:cubicBezTo>
                    <a:pt x="1009" y="18325"/>
                    <a:pt x="941" y="18245"/>
                    <a:pt x="941" y="18109"/>
                  </a:cubicBezTo>
                  <a:lnTo>
                    <a:pt x="941" y="12523"/>
                  </a:lnTo>
                  <a:cubicBezTo>
                    <a:pt x="941" y="12224"/>
                    <a:pt x="1139" y="11864"/>
                    <a:pt x="1387" y="11690"/>
                  </a:cubicBezTo>
                  <a:lnTo>
                    <a:pt x="1390" y="11687"/>
                  </a:lnTo>
                  <a:cubicBezTo>
                    <a:pt x="1405" y="11675"/>
                    <a:pt x="1424" y="11664"/>
                    <a:pt x="1440" y="11655"/>
                  </a:cubicBezTo>
                  <a:lnTo>
                    <a:pt x="1788" y="11455"/>
                  </a:lnTo>
                  <a:cubicBezTo>
                    <a:pt x="1922" y="11379"/>
                    <a:pt x="2061" y="11299"/>
                    <a:pt x="2197" y="11219"/>
                  </a:cubicBezTo>
                  <a:cubicBezTo>
                    <a:pt x="2567" y="11007"/>
                    <a:pt x="2947" y="10787"/>
                    <a:pt x="3331" y="10565"/>
                  </a:cubicBezTo>
                  <a:cubicBezTo>
                    <a:pt x="3429" y="10509"/>
                    <a:pt x="3523" y="10454"/>
                    <a:pt x="3621" y="10398"/>
                  </a:cubicBezTo>
                  <a:cubicBezTo>
                    <a:pt x="4201" y="10063"/>
                    <a:pt x="4789" y="9725"/>
                    <a:pt x="5363" y="9392"/>
                  </a:cubicBezTo>
                  <a:cubicBezTo>
                    <a:pt x="5555" y="9281"/>
                    <a:pt x="5744" y="9173"/>
                    <a:pt x="5933" y="9063"/>
                  </a:cubicBezTo>
                  <a:lnTo>
                    <a:pt x="6478" y="8749"/>
                  </a:lnTo>
                  <a:cubicBezTo>
                    <a:pt x="6835" y="8543"/>
                    <a:pt x="7182" y="8344"/>
                    <a:pt x="7509" y="8154"/>
                  </a:cubicBezTo>
                  <a:cubicBezTo>
                    <a:pt x="7592" y="8105"/>
                    <a:pt x="7673" y="8059"/>
                    <a:pt x="7751" y="8013"/>
                  </a:cubicBezTo>
                  <a:lnTo>
                    <a:pt x="8214" y="7746"/>
                  </a:lnTo>
                  <a:lnTo>
                    <a:pt x="10340" y="6518"/>
                  </a:lnTo>
                  <a:lnTo>
                    <a:pt x="13817" y="4511"/>
                  </a:lnTo>
                  <a:lnTo>
                    <a:pt x="14133" y="4329"/>
                  </a:lnTo>
                  <a:lnTo>
                    <a:pt x="18662" y="1714"/>
                  </a:lnTo>
                  <a:cubicBezTo>
                    <a:pt x="18665" y="1712"/>
                    <a:pt x="18669" y="1710"/>
                    <a:pt x="18671" y="1707"/>
                  </a:cubicBezTo>
                  <a:cubicBezTo>
                    <a:pt x="18942" y="1545"/>
                    <a:pt x="19162" y="1179"/>
                    <a:pt x="19162" y="883"/>
                  </a:cubicBezTo>
                  <a:lnTo>
                    <a:pt x="19162" y="1"/>
                  </a:lnTo>
                  <a:close/>
                </a:path>
              </a:pathLst>
            </a:custGeom>
            <a:solidFill>
              <a:srgbClr val="BF28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1"/>
            <p:cNvSpPr/>
            <p:nvPr/>
          </p:nvSpPr>
          <p:spPr>
            <a:xfrm>
              <a:off x="2894100" y="4365750"/>
              <a:ext cx="94300" cy="94975"/>
            </a:xfrm>
            <a:custGeom>
              <a:avLst/>
              <a:gdLst/>
              <a:ahLst/>
              <a:cxnLst/>
              <a:rect l="l" t="t" r="r" b="b"/>
              <a:pathLst>
                <a:path w="3772" h="3799" extrusionOk="0">
                  <a:moveTo>
                    <a:pt x="2831" y="0"/>
                  </a:moveTo>
                  <a:lnTo>
                    <a:pt x="0" y="1634"/>
                  </a:lnTo>
                  <a:lnTo>
                    <a:pt x="3772" y="3799"/>
                  </a:lnTo>
                  <a:lnTo>
                    <a:pt x="3772" y="542"/>
                  </a:lnTo>
                  <a:lnTo>
                    <a:pt x="2831" y="0"/>
                  </a:lnTo>
                  <a:close/>
                </a:path>
              </a:pathLst>
            </a:custGeom>
            <a:solidFill>
              <a:srgbClr val="3451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1"/>
            <p:cNvSpPr/>
            <p:nvPr/>
          </p:nvSpPr>
          <p:spPr>
            <a:xfrm>
              <a:off x="1907925" y="4356000"/>
              <a:ext cx="623600" cy="387650"/>
            </a:xfrm>
            <a:custGeom>
              <a:avLst/>
              <a:gdLst/>
              <a:ahLst/>
              <a:cxnLst/>
              <a:rect l="l" t="t" r="r" b="b"/>
              <a:pathLst>
                <a:path w="24944" h="15506" extrusionOk="0">
                  <a:moveTo>
                    <a:pt x="0" y="1"/>
                  </a:moveTo>
                  <a:lnTo>
                    <a:pt x="0" y="881"/>
                  </a:lnTo>
                  <a:cubicBezTo>
                    <a:pt x="0" y="1182"/>
                    <a:pt x="225" y="1555"/>
                    <a:pt x="501" y="1714"/>
                  </a:cubicBezTo>
                  <a:lnTo>
                    <a:pt x="23062" y="14738"/>
                  </a:lnTo>
                  <a:cubicBezTo>
                    <a:pt x="23062" y="14738"/>
                    <a:pt x="23068" y="14743"/>
                    <a:pt x="23080" y="14750"/>
                  </a:cubicBezTo>
                  <a:cubicBezTo>
                    <a:pt x="23095" y="14758"/>
                    <a:pt x="23113" y="14767"/>
                    <a:pt x="23136" y="14781"/>
                  </a:cubicBezTo>
                  <a:cubicBezTo>
                    <a:pt x="23154" y="14793"/>
                    <a:pt x="23176" y="14803"/>
                    <a:pt x="23199" y="14818"/>
                  </a:cubicBezTo>
                  <a:cubicBezTo>
                    <a:pt x="23222" y="14831"/>
                    <a:pt x="23247" y="14846"/>
                    <a:pt x="23277" y="14864"/>
                  </a:cubicBezTo>
                  <a:cubicBezTo>
                    <a:pt x="23335" y="14896"/>
                    <a:pt x="23403" y="14936"/>
                    <a:pt x="23476" y="14977"/>
                  </a:cubicBezTo>
                  <a:lnTo>
                    <a:pt x="23636" y="15070"/>
                  </a:lnTo>
                  <a:cubicBezTo>
                    <a:pt x="23749" y="15135"/>
                    <a:pt x="23872" y="15206"/>
                    <a:pt x="24001" y="15281"/>
                  </a:cubicBezTo>
                  <a:cubicBezTo>
                    <a:pt x="24259" y="15429"/>
                    <a:pt x="24593" y="15506"/>
                    <a:pt x="24928" y="15506"/>
                  </a:cubicBezTo>
                  <a:cubicBezTo>
                    <a:pt x="24933" y="15506"/>
                    <a:pt x="24938" y="15506"/>
                    <a:pt x="24944" y="15506"/>
                  </a:cubicBezTo>
                  <a:lnTo>
                    <a:pt x="24944" y="14404"/>
                  </a:lnTo>
                  <a:cubicBezTo>
                    <a:pt x="24580" y="14404"/>
                    <a:pt x="24220" y="14323"/>
                    <a:pt x="23942" y="14163"/>
                  </a:cubicBezTo>
                  <a:cubicBezTo>
                    <a:pt x="23942" y="14163"/>
                    <a:pt x="23062" y="13656"/>
                    <a:pt x="23062" y="13654"/>
                  </a:cubicBezTo>
                  <a:lnTo>
                    <a:pt x="501" y="629"/>
                  </a:lnTo>
                  <a:cubicBezTo>
                    <a:pt x="345" y="539"/>
                    <a:pt x="0" y="336"/>
                    <a:pt x="0" y="1"/>
                  </a:cubicBezTo>
                  <a:close/>
                </a:path>
              </a:pathLst>
            </a:custGeom>
            <a:solidFill>
              <a:srgbClr val="7FA8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1"/>
            <p:cNvSpPr/>
            <p:nvPr/>
          </p:nvSpPr>
          <p:spPr>
            <a:xfrm>
              <a:off x="1904475" y="4100800"/>
              <a:ext cx="1075025" cy="615325"/>
            </a:xfrm>
            <a:custGeom>
              <a:avLst/>
              <a:gdLst/>
              <a:ahLst/>
              <a:cxnLst/>
              <a:rect l="l" t="t" r="r" b="b"/>
              <a:pathLst>
                <a:path w="43001" h="24613" extrusionOk="0">
                  <a:moveTo>
                    <a:pt x="17662" y="1"/>
                  </a:moveTo>
                  <a:cubicBezTo>
                    <a:pt x="17296" y="1"/>
                    <a:pt x="16930" y="81"/>
                    <a:pt x="16652" y="243"/>
                  </a:cubicBezTo>
                  <a:lnTo>
                    <a:pt x="3294" y="8029"/>
                  </a:lnTo>
                  <a:lnTo>
                    <a:pt x="551" y="9628"/>
                  </a:lnTo>
                  <a:cubicBezTo>
                    <a:pt x="1" y="9949"/>
                    <a:pt x="1" y="10470"/>
                    <a:pt x="553" y="10789"/>
                  </a:cubicBezTo>
                  <a:lnTo>
                    <a:pt x="23203" y="23864"/>
                  </a:lnTo>
                  <a:lnTo>
                    <a:pt x="24079" y="24371"/>
                  </a:lnTo>
                  <a:cubicBezTo>
                    <a:pt x="24358" y="24530"/>
                    <a:pt x="24721" y="24612"/>
                    <a:pt x="25082" y="24612"/>
                  </a:cubicBezTo>
                  <a:cubicBezTo>
                    <a:pt x="25456" y="24612"/>
                    <a:pt x="25790" y="24532"/>
                    <a:pt x="26083" y="24368"/>
                  </a:cubicBezTo>
                  <a:lnTo>
                    <a:pt x="26960" y="23862"/>
                  </a:lnTo>
                  <a:lnTo>
                    <a:pt x="26963" y="23862"/>
                  </a:lnTo>
                  <a:lnTo>
                    <a:pt x="42603" y="14831"/>
                  </a:lnTo>
                  <a:cubicBezTo>
                    <a:pt x="42623" y="14817"/>
                    <a:pt x="42646" y="14801"/>
                    <a:pt x="42667" y="14785"/>
                  </a:cubicBezTo>
                  <a:cubicBezTo>
                    <a:pt x="42691" y="14767"/>
                    <a:pt x="42713" y="14748"/>
                    <a:pt x="42734" y="14727"/>
                  </a:cubicBezTo>
                  <a:lnTo>
                    <a:pt x="42774" y="14688"/>
                  </a:lnTo>
                  <a:cubicBezTo>
                    <a:pt x="42792" y="14667"/>
                    <a:pt x="42809" y="14645"/>
                    <a:pt x="42825" y="14622"/>
                  </a:cubicBezTo>
                  <a:cubicBezTo>
                    <a:pt x="42848" y="14595"/>
                    <a:pt x="42867" y="14565"/>
                    <a:pt x="42885" y="14532"/>
                  </a:cubicBezTo>
                  <a:cubicBezTo>
                    <a:pt x="42903" y="14501"/>
                    <a:pt x="42919" y="14468"/>
                    <a:pt x="42933" y="14435"/>
                  </a:cubicBezTo>
                  <a:cubicBezTo>
                    <a:pt x="42949" y="14403"/>
                    <a:pt x="42961" y="14370"/>
                    <a:pt x="42971" y="14335"/>
                  </a:cubicBezTo>
                  <a:cubicBezTo>
                    <a:pt x="42979" y="14306"/>
                    <a:pt x="42987" y="14277"/>
                    <a:pt x="42991" y="14247"/>
                  </a:cubicBezTo>
                  <a:cubicBezTo>
                    <a:pt x="42995" y="14240"/>
                    <a:pt x="42995" y="14233"/>
                    <a:pt x="42994" y="14224"/>
                  </a:cubicBezTo>
                  <a:cubicBezTo>
                    <a:pt x="42997" y="14213"/>
                    <a:pt x="43000" y="14201"/>
                    <a:pt x="43001" y="14189"/>
                  </a:cubicBezTo>
                  <a:lnTo>
                    <a:pt x="42999" y="14188"/>
                  </a:lnTo>
                  <a:lnTo>
                    <a:pt x="40526" y="12774"/>
                  </a:lnTo>
                  <a:lnTo>
                    <a:pt x="39585" y="12232"/>
                  </a:lnTo>
                  <a:lnTo>
                    <a:pt x="18655" y="236"/>
                  </a:lnTo>
                  <a:cubicBezTo>
                    <a:pt x="18381" y="79"/>
                    <a:pt x="18022" y="1"/>
                    <a:pt x="17662" y="1"/>
                  </a:cubicBezTo>
                  <a:close/>
                </a:path>
              </a:pathLst>
            </a:custGeom>
            <a:solidFill>
              <a:srgbClr val="4C6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1"/>
            <p:cNvSpPr/>
            <p:nvPr/>
          </p:nvSpPr>
          <p:spPr>
            <a:xfrm>
              <a:off x="1924050" y="4277825"/>
              <a:ext cx="1040900" cy="424425"/>
            </a:xfrm>
            <a:custGeom>
              <a:avLst/>
              <a:gdLst/>
              <a:ahLst/>
              <a:cxnLst/>
              <a:rect l="l" t="t" r="r" b="b"/>
              <a:pathLst>
                <a:path w="41636" h="16977" extrusionOk="0">
                  <a:moveTo>
                    <a:pt x="1" y="0"/>
                  </a:moveTo>
                  <a:lnTo>
                    <a:pt x="1" y="2793"/>
                  </a:lnTo>
                  <a:cubicBezTo>
                    <a:pt x="1" y="3001"/>
                    <a:pt x="111" y="3192"/>
                    <a:pt x="290" y="3295"/>
                  </a:cubicBezTo>
                  <a:lnTo>
                    <a:pt x="23719" y="16822"/>
                  </a:lnTo>
                  <a:cubicBezTo>
                    <a:pt x="23899" y="16925"/>
                    <a:pt x="24099" y="16976"/>
                    <a:pt x="24298" y="16976"/>
                  </a:cubicBezTo>
                  <a:cubicBezTo>
                    <a:pt x="24498" y="16976"/>
                    <a:pt x="24698" y="16925"/>
                    <a:pt x="24876" y="16822"/>
                  </a:cubicBezTo>
                  <a:lnTo>
                    <a:pt x="41632" y="7148"/>
                  </a:lnTo>
                  <a:lnTo>
                    <a:pt x="41635" y="4060"/>
                  </a:lnTo>
                  <a:lnTo>
                    <a:pt x="24299" y="1406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AE6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1"/>
            <p:cNvSpPr/>
            <p:nvPr/>
          </p:nvSpPr>
          <p:spPr>
            <a:xfrm>
              <a:off x="1924050" y="4277825"/>
              <a:ext cx="607475" cy="424425"/>
            </a:xfrm>
            <a:custGeom>
              <a:avLst/>
              <a:gdLst/>
              <a:ahLst/>
              <a:cxnLst/>
              <a:rect l="l" t="t" r="r" b="b"/>
              <a:pathLst>
                <a:path w="24299" h="16977" extrusionOk="0">
                  <a:moveTo>
                    <a:pt x="1" y="0"/>
                  </a:moveTo>
                  <a:lnTo>
                    <a:pt x="1" y="2793"/>
                  </a:lnTo>
                  <a:cubicBezTo>
                    <a:pt x="1" y="3001"/>
                    <a:pt x="111" y="3192"/>
                    <a:pt x="290" y="3295"/>
                  </a:cubicBezTo>
                  <a:lnTo>
                    <a:pt x="23719" y="16822"/>
                  </a:lnTo>
                  <a:cubicBezTo>
                    <a:pt x="23895" y="16923"/>
                    <a:pt x="24096" y="16976"/>
                    <a:pt x="24299" y="16976"/>
                  </a:cubicBezTo>
                  <a:lnTo>
                    <a:pt x="24299" y="1406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1"/>
            <p:cNvSpPr/>
            <p:nvPr/>
          </p:nvSpPr>
          <p:spPr>
            <a:xfrm>
              <a:off x="2959000" y="4383725"/>
              <a:ext cx="11800" cy="82700"/>
            </a:xfrm>
            <a:custGeom>
              <a:avLst/>
              <a:gdLst/>
              <a:ahLst/>
              <a:cxnLst/>
              <a:rect l="l" t="t" r="r" b="b"/>
              <a:pathLst>
                <a:path w="472" h="3308" extrusionOk="0">
                  <a:moveTo>
                    <a:pt x="323" y="1"/>
                  </a:moveTo>
                  <a:cubicBezTo>
                    <a:pt x="296" y="1"/>
                    <a:pt x="267" y="9"/>
                    <a:pt x="236" y="27"/>
                  </a:cubicBezTo>
                  <a:cubicBezTo>
                    <a:pt x="107" y="102"/>
                    <a:pt x="1" y="318"/>
                    <a:pt x="1" y="510"/>
                  </a:cubicBezTo>
                  <a:lnTo>
                    <a:pt x="1" y="3070"/>
                  </a:lnTo>
                  <a:cubicBezTo>
                    <a:pt x="1" y="3217"/>
                    <a:pt x="62" y="3308"/>
                    <a:pt x="149" y="3308"/>
                  </a:cubicBezTo>
                  <a:cubicBezTo>
                    <a:pt x="176" y="3308"/>
                    <a:pt x="205" y="3299"/>
                    <a:pt x="235" y="3281"/>
                  </a:cubicBezTo>
                  <a:cubicBezTo>
                    <a:pt x="364" y="3207"/>
                    <a:pt x="470" y="2991"/>
                    <a:pt x="470" y="2799"/>
                  </a:cubicBezTo>
                  <a:lnTo>
                    <a:pt x="471" y="237"/>
                  </a:lnTo>
                  <a:cubicBezTo>
                    <a:pt x="471" y="90"/>
                    <a:pt x="410" y="1"/>
                    <a:pt x="323" y="1"/>
                  </a:cubicBezTo>
                  <a:close/>
                </a:path>
              </a:pathLst>
            </a:custGeom>
            <a:solidFill>
              <a:srgbClr val="FFD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1"/>
            <p:cNvSpPr/>
            <p:nvPr/>
          </p:nvSpPr>
          <p:spPr>
            <a:xfrm>
              <a:off x="1907925" y="4247475"/>
              <a:ext cx="623575" cy="387675"/>
            </a:xfrm>
            <a:custGeom>
              <a:avLst/>
              <a:gdLst/>
              <a:ahLst/>
              <a:cxnLst/>
              <a:rect l="l" t="t" r="r" b="b"/>
              <a:pathLst>
                <a:path w="24943" h="15507" extrusionOk="0">
                  <a:moveTo>
                    <a:pt x="0" y="0"/>
                  </a:moveTo>
                  <a:lnTo>
                    <a:pt x="0" y="882"/>
                  </a:lnTo>
                  <a:cubicBezTo>
                    <a:pt x="0" y="1182"/>
                    <a:pt x="225" y="1554"/>
                    <a:pt x="501" y="1714"/>
                  </a:cubicBezTo>
                  <a:lnTo>
                    <a:pt x="10853" y="7688"/>
                  </a:lnTo>
                  <a:cubicBezTo>
                    <a:pt x="10853" y="7688"/>
                    <a:pt x="23062" y="14739"/>
                    <a:pt x="23067" y="14741"/>
                  </a:cubicBezTo>
                  <a:lnTo>
                    <a:pt x="23103" y="14762"/>
                  </a:lnTo>
                  <a:cubicBezTo>
                    <a:pt x="23169" y="14802"/>
                    <a:pt x="23300" y="14878"/>
                    <a:pt x="23476" y="14977"/>
                  </a:cubicBezTo>
                  <a:lnTo>
                    <a:pt x="23636" y="15071"/>
                  </a:lnTo>
                  <a:cubicBezTo>
                    <a:pt x="23749" y="15136"/>
                    <a:pt x="23871" y="15207"/>
                    <a:pt x="24001" y="15282"/>
                  </a:cubicBezTo>
                  <a:cubicBezTo>
                    <a:pt x="24259" y="15429"/>
                    <a:pt x="24593" y="15507"/>
                    <a:pt x="24927" y="15507"/>
                  </a:cubicBezTo>
                  <a:cubicBezTo>
                    <a:pt x="24932" y="15507"/>
                    <a:pt x="24937" y="15507"/>
                    <a:pt x="24942" y="15506"/>
                  </a:cubicBezTo>
                  <a:lnTo>
                    <a:pt x="24942" y="14400"/>
                  </a:lnTo>
                  <a:cubicBezTo>
                    <a:pt x="24579" y="14400"/>
                    <a:pt x="24218" y="14320"/>
                    <a:pt x="23938" y="14159"/>
                  </a:cubicBezTo>
                  <a:cubicBezTo>
                    <a:pt x="23938" y="14159"/>
                    <a:pt x="23064" y="13654"/>
                    <a:pt x="23061" y="13654"/>
                  </a:cubicBezTo>
                  <a:lnTo>
                    <a:pt x="11795" y="7147"/>
                  </a:lnTo>
                  <a:lnTo>
                    <a:pt x="501" y="629"/>
                  </a:lnTo>
                  <a:cubicBezTo>
                    <a:pt x="354" y="543"/>
                    <a:pt x="0" y="347"/>
                    <a:pt x="0" y="0"/>
                  </a:cubicBezTo>
                  <a:close/>
                </a:path>
              </a:pathLst>
            </a:custGeom>
            <a:solidFill>
              <a:srgbClr val="7FA8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1"/>
            <p:cNvSpPr/>
            <p:nvPr/>
          </p:nvSpPr>
          <p:spPr>
            <a:xfrm>
              <a:off x="1904475" y="3992200"/>
              <a:ext cx="1091575" cy="615275"/>
            </a:xfrm>
            <a:custGeom>
              <a:avLst/>
              <a:gdLst/>
              <a:ahLst/>
              <a:cxnLst/>
              <a:rect l="l" t="t" r="r" b="b"/>
              <a:pathLst>
                <a:path w="43663" h="24611" extrusionOk="0">
                  <a:moveTo>
                    <a:pt x="43628" y="14557"/>
                  </a:moveTo>
                  <a:lnTo>
                    <a:pt x="43662" y="14577"/>
                  </a:lnTo>
                  <a:cubicBezTo>
                    <a:pt x="43652" y="14569"/>
                    <a:pt x="43640" y="14562"/>
                    <a:pt x="43628" y="14557"/>
                  </a:cubicBezTo>
                  <a:close/>
                  <a:moveTo>
                    <a:pt x="17663" y="0"/>
                  </a:moveTo>
                  <a:cubicBezTo>
                    <a:pt x="17297" y="0"/>
                    <a:pt x="16931" y="82"/>
                    <a:pt x="16652" y="243"/>
                  </a:cubicBezTo>
                  <a:lnTo>
                    <a:pt x="552" y="9628"/>
                  </a:lnTo>
                  <a:cubicBezTo>
                    <a:pt x="1" y="9951"/>
                    <a:pt x="1" y="10469"/>
                    <a:pt x="553" y="10790"/>
                  </a:cubicBezTo>
                  <a:lnTo>
                    <a:pt x="3294" y="12373"/>
                  </a:lnTo>
                  <a:lnTo>
                    <a:pt x="23203" y="23864"/>
                  </a:lnTo>
                  <a:lnTo>
                    <a:pt x="24080" y="24371"/>
                  </a:lnTo>
                  <a:cubicBezTo>
                    <a:pt x="24358" y="24531"/>
                    <a:pt x="24721" y="24610"/>
                    <a:pt x="25082" y="24610"/>
                  </a:cubicBezTo>
                  <a:cubicBezTo>
                    <a:pt x="25096" y="24610"/>
                    <a:pt x="25110" y="24610"/>
                    <a:pt x="25124" y="24610"/>
                  </a:cubicBezTo>
                  <a:cubicBezTo>
                    <a:pt x="25459" y="24610"/>
                    <a:pt x="25790" y="24527"/>
                    <a:pt x="26087" y="24368"/>
                  </a:cubicBezTo>
                  <a:lnTo>
                    <a:pt x="26961" y="23864"/>
                  </a:lnTo>
                  <a:lnTo>
                    <a:pt x="26964" y="23864"/>
                  </a:lnTo>
                  <a:lnTo>
                    <a:pt x="39585" y="16576"/>
                  </a:lnTo>
                  <a:lnTo>
                    <a:pt x="42355" y="14977"/>
                  </a:lnTo>
                  <a:lnTo>
                    <a:pt x="42941" y="14640"/>
                  </a:lnTo>
                  <a:cubicBezTo>
                    <a:pt x="43014" y="14597"/>
                    <a:pt x="43091" y="14564"/>
                    <a:pt x="43172" y="14537"/>
                  </a:cubicBezTo>
                  <a:cubicBezTo>
                    <a:pt x="43209" y="14526"/>
                    <a:pt x="43246" y="14518"/>
                    <a:pt x="43283" y="14512"/>
                  </a:cubicBezTo>
                  <a:cubicBezTo>
                    <a:pt x="43315" y="14506"/>
                    <a:pt x="43346" y="14503"/>
                    <a:pt x="43378" y="14503"/>
                  </a:cubicBezTo>
                  <a:cubicBezTo>
                    <a:pt x="43383" y="14503"/>
                    <a:pt x="43387" y="14503"/>
                    <a:pt x="43392" y="14503"/>
                  </a:cubicBezTo>
                  <a:cubicBezTo>
                    <a:pt x="43415" y="14503"/>
                    <a:pt x="43439" y="14504"/>
                    <a:pt x="43462" y="14507"/>
                  </a:cubicBezTo>
                  <a:cubicBezTo>
                    <a:pt x="43484" y="14509"/>
                    <a:pt x="43505" y="14514"/>
                    <a:pt x="43526" y="14521"/>
                  </a:cubicBezTo>
                  <a:cubicBezTo>
                    <a:pt x="43542" y="14524"/>
                    <a:pt x="43556" y="14529"/>
                    <a:pt x="43571" y="14535"/>
                  </a:cubicBezTo>
                  <a:cubicBezTo>
                    <a:pt x="43585" y="14537"/>
                    <a:pt x="43599" y="14543"/>
                    <a:pt x="43612" y="14551"/>
                  </a:cubicBezTo>
                  <a:cubicBezTo>
                    <a:pt x="43617" y="14553"/>
                    <a:pt x="43622" y="14555"/>
                    <a:pt x="43628" y="14557"/>
                  </a:cubicBezTo>
                  <a:lnTo>
                    <a:pt x="43628" y="14557"/>
                  </a:lnTo>
                  <a:lnTo>
                    <a:pt x="18656" y="237"/>
                  </a:lnTo>
                  <a:cubicBezTo>
                    <a:pt x="18382" y="79"/>
                    <a:pt x="18023" y="0"/>
                    <a:pt x="17663" y="0"/>
                  </a:cubicBezTo>
                  <a:close/>
                </a:path>
              </a:pathLst>
            </a:custGeom>
            <a:solidFill>
              <a:srgbClr val="AACA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1"/>
            <p:cNvSpPr/>
            <p:nvPr/>
          </p:nvSpPr>
          <p:spPr>
            <a:xfrm>
              <a:off x="2531500" y="4354775"/>
              <a:ext cx="471575" cy="388900"/>
            </a:xfrm>
            <a:custGeom>
              <a:avLst/>
              <a:gdLst/>
              <a:ahLst/>
              <a:cxnLst/>
              <a:rect l="l" t="t" r="r" b="b"/>
              <a:pathLst>
                <a:path w="18863" h="15556" extrusionOk="0">
                  <a:moveTo>
                    <a:pt x="18311" y="0"/>
                  </a:moveTo>
                  <a:cubicBezTo>
                    <a:pt x="18275" y="0"/>
                    <a:pt x="18239" y="3"/>
                    <a:pt x="18202" y="9"/>
                  </a:cubicBezTo>
                  <a:cubicBezTo>
                    <a:pt x="18165" y="15"/>
                    <a:pt x="18128" y="23"/>
                    <a:pt x="18091" y="35"/>
                  </a:cubicBezTo>
                  <a:cubicBezTo>
                    <a:pt x="18010" y="61"/>
                    <a:pt x="17933" y="95"/>
                    <a:pt x="17860" y="137"/>
                  </a:cubicBezTo>
                  <a:lnTo>
                    <a:pt x="17274" y="474"/>
                  </a:lnTo>
                  <a:lnTo>
                    <a:pt x="14504" y="2073"/>
                  </a:lnTo>
                  <a:lnTo>
                    <a:pt x="1883" y="9361"/>
                  </a:lnTo>
                  <a:lnTo>
                    <a:pt x="1880" y="9361"/>
                  </a:lnTo>
                  <a:lnTo>
                    <a:pt x="1006" y="9865"/>
                  </a:lnTo>
                  <a:lnTo>
                    <a:pt x="1003" y="9868"/>
                  </a:lnTo>
                  <a:cubicBezTo>
                    <a:pt x="726" y="10028"/>
                    <a:pt x="364" y="10107"/>
                    <a:pt x="1" y="10107"/>
                  </a:cubicBezTo>
                  <a:lnTo>
                    <a:pt x="1" y="11213"/>
                  </a:lnTo>
                  <a:cubicBezTo>
                    <a:pt x="3" y="11213"/>
                    <a:pt x="6" y="11213"/>
                    <a:pt x="8" y="11213"/>
                  </a:cubicBezTo>
                  <a:cubicBezTo>
                    <a:pt x="346" y="11213"/>
                    <a:pt x="683" y="11137"/>
                    <a:pt x="943" y="10988"/>
                  </a:cubicBezTo>
                  <a:cubicBezTo>
                    <a:pt x="1072" y="10914"/>
                    <a:pt x="1195" y="10843"/>
                    <a:pt x="1308" y="10776"/>
                  </a:cubicBezTo>
                  <a:lnTo>
                    <a:pt x="1468" y="10685"/>
                  </a:lnTo>
                  <a:cubicBezTo>
                    <a:pt x="1644" y="10585"/>
                    <a:pt x="1775" y="10509"/>
                    <a:pt x="1841" y="10469"/>
                  </a:cubicBezTo>
                  <a:lnTo>
                    <a:pt x="1878" y="10448"/>
                  </a:lnTo>
                  <a:cubicBezTo>
                    <a:pt x="1879" y="10447"/>
                    <a:pt x="1880" y="10446"/>
                    <a:pt x="1883" y="10446"/>
                  </a:cubicBezTo>
                  <a:lnTo>
                    <a:pt x="15446" y="2614"/>
                  </a:lnTo>
                  <a:lnTo>
                    <a:pt x="17522" y="1416"/>
                  </a:lnTo>
                  <a:cubicBezTo>
                    <a:pt x="17585" y="1379"/>
                    <a:pt x="17645" y="1362"/>
                    <a:pt x="17699" y="1362"/>
                  </a:cubicBezTo>
                  <a:cubicBezTo>
                    <a:pt x="17830" y="1362"/>
                    <a:pt x="17921" y="1467"/>
                    <a:pt x="17921" y="1648"/>
                  </a:cubicBezTo>
                  <a:lnTo>
                    <a:pt x="17921" y="3978"/>
                  </a:lnTo>
                  <a:cubicBezTo>
                    <a:pt x="17922" y="3995"/>
                    <a:pt x="17921" y="4013"/>
                    <a:pt x="17918" y="4029"/>
                  </a:cubicBezTo>
                  <a:cubicBezTo>
                    <a:pt x="17919" y="4042"/>
                    <a:pt x="17918" y="4054"/>
                    <a:pt x="17913" y="4066"/>
                  </a:cubicBezTo>
                  <a:cubicBezTo>
                    <a:pt x="17914" y="4074"/>
                    <a:pt x="17914" y="4082"/>
                    <a:pt x="17910" y="4089"/>
                  </a:cubicBezTo>
                  <a:cubicBezTo>
                    <a:pt x="17906" y="4120"/>
                    <a:pt x="17898" y="4149"/>
                    <a:pt x="17890" y="4177"/>
                  </a:cubicBezTo>
                  <a:cubicBezTo>
                    <a:pt x="17880" y="4212"/>
                    <a:pt x="17868" y="4245"/>
                    <a:pt x="17852" y="4278"/>
                  </a:cubicBezTo>
                  <a:cubicBezTo>
                    <a:pt x="17838" y="4310"/>
                    <a:pt x="17822" y="4343"/>
                    <a:pt x="17804" y="4374"/>
                  </a:cubicBezTo>
                  <a:cubicBezTo>
                    <a:pt x="17786" y="4407"/>
                    <a:pt x="17767" y="4437"/>
                    <a:pt x="17744" y="4465"/>
                  </a:cubicBezTo>
                  <a:cubicBezTo>
                    <a:pt x="17728" y="4488"/>
                    <a:pt x="17711" y="4509"/>
                    <a:pt x="17692" y="4530"/>
                  </a:cubicBezTo>
                  <a:lnTo>
                    <a:pt x="17653" y="4570"/>
                  </a:lnTo>
                  <a:cubicBezTo>
                    <a:pt x="17633" y="4591"/>
                    <a:pt x="17611" y="4611"/>
                    <a:pt x="17586" y="4626"/>
                  </a:cubicBezTo>
                  <a:cubicBezTo>
                    <a:pt x="17565" y="4643"/>
                    <a:pt x="17542" y="4659"/>
                    <a:pt x="17522" y="4673"/>
                  </a:cubicBezTo>
                  <a:lnTo>
                    <a:pt x="1882" y="13704"/>
                  </a:lnTo>
                  <a:lnTo>
                    <a:pt x="1882" y="13706"/>
                  </a:lnTo>
                  <a:lnTo>
                    <a:pt x="1002" y="14213"/>
                  </a:lnTo>
                  <a:cubicBezTo>
                    <a:pt x="724" y="14373"/>
                    <a:pt x="364" y="14454"/>
                    <a:pt x="1" y="14454"/>
                  </a:cubicBezTo>
                  <a:lnTo>
                    <a:pt x="1" y="15556"/>
                  </a:lnTo>
                  <a:cubicBezTo>
                    <a:pt x="6" y="15556"/>
                    <a:pt x="11" y="15556"/>
                    <a:pt x="16" y="15556"/>
                  </a:cubicBezTo>
                  <a:cubicBezTo>
                    <a:pt x="351" y="15556"/>
                    <a:pt x="685" y="15479"/>
                    <a:pt x="942" y="15331"/>
                  </a:cubicBezTo>
                  <a:cubicBezTo>
                    <a:pt x="1072" y="15257"/>
                    <a:pt x="1194" y="15185"/>
                    <a:pt x="1307" y="15120"/>
                  </a:cubicBezTo>
                  <a:lnTo>
                    <a:pt x="1468" y="15027"/>
                  </a:lnTo>
                  <a:cubicBezTo>
                    <a:pt x="1541" y="14985"/>
                    <a:pt x="1609" y="14947"/>
                    <a:pt x="1667" y="14914"/>
                  </a:cubicBezTo>
                  <a:cubicBezTo>
                    <a:pt x="1697" y="14896"/>
                    <a:pt x="1722" y="14881"/>
                    <a:pt x="1745" y="14868"/>
                  </a:cubicBezTo>
                  <a:cubicBezTo>
                    <a:pt x="1768" y="14854"/>
                    <a:pt x="1789" y="14843"/>
                    <a:pt x="1808" y="14831"/>
                  </a:cubicBezTo>
                  <a:cubicBezTo>
                    <a:pt x="1831" y="14816"/>
                    <a:pt x="1849" y="14808"/>
                    <a:pt x="1864" y="14801"/>
                  </a:cubicBezTo>
                  <a:cubicBezTo>
                    <a:pt x="1874" y="14793"/>
                    <a:pt x="1882" y="14789"/>
                    <a:pt x="1882" y="14789"/>
                  </a:cubicBezTo>
                  <a:lnTo>
                    <a:pt x="17860" y="5563"/>
                  </a:lnTo>
                  <a:cubicBezTo>
                    <a:pt x="18414" y="5244"/>
                    <a:pt x="18862" y="4466"/>
                    <a:pt x="18862" y="3828"/>
                  </a:cubicBezTo>
                  <a:lnTo>
                    <a:pt x="18862" y="714"/>
                  </a:lnTo>
                  <a:cubicBezTo>
                    <a:pt x="18862" y="404"/>
                    <a:pt x="18755" y="185"/>
                    <a:pt x="18584" y="74"/>
                  </a:cubicBezTo>
                  <a:lnTo>
                    <a:pt x="18581" y="74"/>
                  </a:lnTo>
                  <a:lnTo>
                    <a:pt x="18550" y="56"/>
                  </a:lnTo>
                  <a:cubicBezTo>
                    <a:pt x="18543" y="53"/>
                    <a:pt x="18538" y="51"/>
                    <a:pt x="18531" y="48"/>
                  </a:cubicBezTo>
                  <a:cubicBezTo>
                    <a:pt x="18518" y="41"/>
                    <a:pt x="18504" y="35"/>
                    <a:pt x="18490" y="33"/>
                  </a:cubicBezTo>
                  <a:cubicBezTo>
                    <a:pt x="18475" y="26"/>
                    <a:pt x="18461" y="21"/>
                    <a:pt x="18445" y="18"/>
                  </a:cubicBezTo>
                  <a:cubicBezTo>
                    <a:pt x="18424" y="11"/>
                    <a:pt x="18403" y="6"/>
                    <a:pt x="18381" y="5"/>
                  </a:cubicBezTo>
                  <a:cubicBezTo>
                    <a:pt x="18358" y="1"/>
                    <a:pt x="18334" y="0"/>
                    <a:pt x="18311" y="0"/>
                  </a:cubicBezTo>
                  <a:close/>
                </a:path>
              </a:pathLst>
            </a:custGeom>
            <a:solidFill>
              <a:srgbClr val="6F89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1"/>
            <p:cNvSpPr/>
            <p:nvPr/>
          </p:nvSpPr>
          <p:spPr>
            <a:xfrm>
              <a:off x="2251575" y="4898625"/>
              <a:ext cx="70400" cy="67600"/>
            </a:xfrm>
            <a:custGeom>
              <a:avLst/>
              <a:gdLst/>
              <a:ahLst/>
              <a:cxnLst/>
              <a:rect l="l" t="t" r="r" b="b"/>
              <a:pathLst>
                <a:path w="2816" h="2704" extrusionOk="0">
                  <a:moveTo>
                    <a:pt x="923" y="0"/>
                  </a:moveTo>
                  <a:lnTo>
                    <a:pt x="0" y="534"/>
                  </a:lnTo>
                  <a:lnTo>
                    <a:pt x="0" y="2703"/>
                  </a:lnTo>
                  <a:lnTo>
                    <a:pt x="2815" y="1094"/>
                  </a:lnTo>
                  <a:lnTo>
                    <a:pt x="923" y="0"/>
                  </a:lnTo>
                  <a:close/>
                </a:path>
              </a:pathLst>
            </a:custGeom>
            <a:solidFill>
              <a:srgbClr val="C1C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1"/>
            <p:cNvSpPr/>
            <p:nvPr/>
          </p:nvSpPr>
          <p:spPr>
            <a:xfrm>
              <a:off x="2806175" y="5063875"/>
              <a:ext cx="678975" cy="402525"/>
            </a:xfrm>
            <a:custGeom>
              <a:avLst/>
              <a:gdLst/>
              <a:ahLst/>
              <a:cxnLst/>
              <a:rect l="l" t="t" r="r" b="b"/>
              <a:pathLst>
                <a:path w="27159" h="16101" extrusionOk="0">
                  <a:moveTo>
                    <a:pt x="5460" y="10537"/>
                  </a:moveTo>
                  <a:cubicBezTo>
                    <a:pt x="5454" y="10538"/>
                    <a:pt x="5450" y="10541"/>
                    <a:pt x="5445" y="10545"/>
                  </a:cubicBezTo>
                  <a:lnTo>
                    <a:pt x="5460" y="10537"/>
                  </a:lnTo>
                  <a:close/>
                  <a:moveTo>
                    <a:pt x="27158" y="0"/>
                  </a:moveTo>
                  <a:lnTo>
                    <a:pt x="21978" y="1028"/>
                  </a:lnTo>
                  <a:lnTo>
                    <a:pt x="6286" y="10062"/>
                  </a:lnTo>
                  <a:lnTo>
                    <a:pt x="5460" y="10537"/>
                  </a:lnTo>
                  <a:lnTo>
                    <a:pt x="5460" y="10537"/>
                  </a:lnTo>
                  <a:cubicBezTo>
                    <a:pt x="5463" y="10535"/>
                    <a:pt x="5467" y="10534"/>
                    <a:pt x="5471" y="10534"/>
                  </a:cubicBezTo>
                  <a:lnTo>
                    <a:pt x="5471" y="10534"/>
                  </a:lnTo>
                  <a:lnTo>
                    <a:pt x="5052" y="10775"/>
                  </a:lnTo>
                  <a:lnTo>
                    <a:pt x="4827" y="10904"/>
                  </a:lnTo>
                  <a:lnTo>
                    <a:pt x="3976" y="11397"/>
                  </a:lnTo>
                  <a:lnTo>
                    <a:pt x="358" y="13485"/>
                  </a:lnTo>
                  <a:cubicBezTo>
                    <a:pt x="69" y="13686"/>
                    <a:pt x="1" y="14034"/>
                    <a:pt x="79" y="14427"/>
                  </a:cubicBezTo>
                  <a:cubicBezTo>
                    <a:pt x="241" y="15276"/>
                    <a:pt x="1445" y="16101"/>
                    <a:pt x="2309" y="16101"/>
                  </a:cubicBezTo>
                  <a:cubicBezTo>
                    <a:pt x="2513" y="16101"/>
                    <a:pt x="2697" y="16055"/>
                    <a:pt x="2845" y="15953"/>
                  </a:cubicBezTo>
                  <a:lnTo>
                    <a:pt x="5769" y="14266"/>
                  </a:lnTo>
                  <a:cubicBezTo>
                    <a:pt x="5771" y="14264"/>
                    <a:pt x="5771" y="14264"/>
                    <a:pt x="5771" y="14262"/>
                  </a:cubicBezTo>
                  <a:lnTo>
                    <a:pt x="6634" y="13773"/>
                  </a:lnTo>
                  <a:cubicBezTo>
                    <a:pt x="6645" y="13767"/>
                    <a:pt x="6654" y="13758"/>
                    <a:pt x="6663" y="13748"/>
                  </a:cubicBezTo>
                  <a:lnTo>
                    <a:pt x="7984" y="12986"/>
                  </a:lnTo>
                  <a:lnTo>
                    <a:pt x="8095" y="12923"/>
                  </a:lnTo>
                  <a:cubicBezTo>
                    <a:pt x="8096" y="12922"/>
                    <a:pt x="8096" y="12921"/>
                    <a:pt x="8097" y="12921"/>
                  </a:cubicBezTo>
                  <a:lnTo>
                    <a:pt x="23689" y="3943"/>
                  </a:lnTo>
                  <a:lnTo>
                    <a:pt x="23691" y="3946"/>
                  </a:lnTo>
                  <a:lnTo>
                    <a:pt x="26251" y="1032"/>
                  </a:lnTo>
                  <a:lnTo>
                    <a:pt x="27158" y="0"/>
                  </a:lnTo>
                  <a:close/>
                </a:path>
              </a:pathLst>
            </a:custGeom>
            <a:solidFill>
              <a:srgbClr val="C1C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1"/>
            <p:cNvSpPr/>
            <p:nvPr/>
          </p:nvSpPr>
          <p:spPr>
            <a:xfrm>
              <a:off x="3355625" y="5036325"/>
              <a:ext cx="129525" cy="98675"/>
            </a:xfrm>
            <a:custGeom>
              <a:avLst/>
              <a:gdLst/>
              <a:ahLst/>
              <a:cxnLst/>
              <a:rect l="l" t="t" r="r" b="b"/>
              <a:pathLst>
                <a:path w="5181" h="3947" extrusionOk="0">
                  <a:moveTo>
                    <a:pt x="5180" y="1"/>
                  </a:moveTo>
                  <a:lnTo>
                    <a:pt x="0" y="1029"/>
                  </a:lnTo>
                  <a:lnTo>
                    <a:pt x="1713" y="3946"/>
                  </a:lnTo>
                  <a:lnTo>
                    <a:pt x="5180" y="1"/>
                  </a:lnTo>
                  <a:close/>
                </a:path>
              </a:pathLst>
            </a:custGeom>
            <a:solidFill>
              <a:srgbClr val="F2E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1"/>
            <p:cNvSpPr/>
            <p:nvPr/>
          </p:nvSpPr>
          <p:spPr>
            <a:xfrm>
              <a:off x="3355625" y="5036325"/>
              <a:ext cx="129525" cy="55050"/>
            </a:xfrm>
            <a:custGeom>
              <a:avLst/>
              <a:gdLst/>
              <a:ahLst/>
              <a:cxnLst/>
              <a:rect l="l" t="t" r="r" b="b"/>
              <a:pathLst>
                <a:path w="5181" h="2202" extrusionOk="0">
                  <a:moveTo>
                    <a:pt x="5180" y="1"/>
                  </a:moveTo>
                  <a:lnTo>
                    <a:pt x="0" y="1029"/>
                  </a:lnTo>
                  <a:lnTo>
                    <a:pt x="689" y="2201"/>
                  </a:lnTo>
                  <a:lnTo>
                    <a:pt x="5180" y="1"/>
                  </a:lnTo>
                  <a:close/>
                </a:path>
              </a:pathLst>
            </a:custGeom>
            <a:solidFill>
              <a:srgbClr val="FFF5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1"/>
            <p:cNvSpPr/>
            <p:nvPr/>
          </p:nvSpPr>
          <p:spPr>
            <a:xfrm>
              <a:off x="3449075" y="5036325"/>
              <a:ext cx="36075" cy="25825"/>
            </a:xfrm>
            <a:custGeom>
              <a:avLst/>
              <a:gdLst/>
              <a:ahLst/>
              <a:cxnLst/>
              <a:rect l="l" t="t" r="r" b="b"/>
              <a:pathLst>
                <a:path w="1443" h="1033" extrusionOk="0">
                  <a:moveTo>
                    <a:pt x="1442" y="1"/>
                  </a:moveTo>
                  <a:lnTo>
                    <a:pt x="0" y="287"/>
                  </a:lnTo>
                  <a:lnTo>
                    <a:pt x="402" y="344"/>
                  </a:lnTo>
                  <a:lnTo>
                    <a:pt x="191" y="547"/>
                  </a:lnTo>
                  <a:lnTo>
                    <a:pt x="522" y="536"/>
                  </a:lnTo>
                  <a:lnTo>
                    <a:pt x="374" y="817"/>
                  </a:lnTo>
                  <a:lnTo>
                    <a:pt x="631" y="732"/>
                  </a:lnTo>
                  <a:lnTo>
                    <a:pt x="535" y="1032"/>
                  </a:lnTo>
                  <a:lnTo>
                    <a:pt x="1442" y="1"/>
                  </a:lnTo>
                  <a:close/>
                </a:path>
              </a:pathLst>
            </a:custGeom>
            <a:solidFill>
              <a:srgbClr val="191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1"/>
            <p:cNvSpPr/>
            <p:nvPr/>
          </p:nvSpPr>
          <p:spPr>
            <a:xfrm>
              <a:off x="2905550" y="5062000"/>
              <a:ext cx="498900" cy="330900"/>
            </a:xfrm>
            <a:custGeom>
              <a:avLst/>
              <a:gdLst/>
              <a:ahLst/>
              <a:cxnLst/>
              <a:rect l="l" t="t" r="r" b="b"/>
              <a:pathLst>
                <a:path w="19956" h="13236" extrusionOk="0">
                  <a:moveTo>
                    <a:pt x="15" y="10362"/>
                  </a:moveTo>
                  <a:cubicBezTo>
                    <a:pt x="10" y="10364"/>
                    <a:pt x="5" y="10367"/>
                    <a:pt x="1" y="10370"/>
                  </a:cubicBezTo>
                  <a:lnTo>
                    <a:pt x="15" y="10362"/>
                  </a:lnTo>
                  <a:close/>
                  <a:moveTo>
                    <a:pt x="18003" y="0"/>
                  </a:moveTo>
                  <a:lnTo>
                    <a:pt x="852" y="9878"/>
                  </a:lnTo>
                  <a:lnTo>
                    <a:pt x="388" y="10148"/>
                  </a:lnTo>
                  <a:lnTo>
                    <a:pt x="15" y="10362"/>
                  </a:lnTo>
                  <a:lnTo>
                    <a:pt x="15" y="10362"/>
                  </a:lnTo>
                  <a:cubicBezTo>
                    <a:pt x="45" y="10346"/>
                    <a:pt x="77" y="10339"/>
                    <a:pt x="112" y="10339"/>
                  </a:cubicBezTo>
                  <a:cubicBezTo>
                    <a:pt x="768" y="10339"/>
                    <a:pt x="2322" y="12893"/>
                    <a:pt x="1796" y="13236"/>
                  </a:cubicBezTo>
                  <a:lnTo>
                    <a:pt x="2688" y="12723"/>
                  </a:lnTo>
                  <a:lnTo>
                    <a:pt x="19714" y="2917"/>
                  </a:lnTo>
                  <a:cubicBezTo>
                    <a:pt x="19956" y="2433"/>
                    <a:pt x="19772" y="1573"/>
                    <a:pt x="19292" y="904"/>
                  </a:cubicBezTo>
                  <a:cubicBezTo>
                    <a:pt x="18978" y="465"/>
                    <a:pt x="18535" y="108"/>
                    <a:pt x="18003" y="0"/>
                  </a:cubicBez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1"/>
            <p:cNvSpPr/>
            <p:nvPr/>
          </p:nvSpPr>
          <p:spPr>
            <a:xfrm>
              <a:off x="2915225" y="5062000"/>
              <a:ext cx="472625" cy="274975"/>
            </a:xfrm>
            <a:custGeom>
              <a:avLst/>
              <a:gdLst/>
              <a:ahLst/>
              <a:cxnLst/>
              <a:rect l="l" t="t" r="r" b="b"/>
              <a:pathLst>
                <a:path w="18905" h="10999" extrusionOk="0">
                  <a:moveTo>
                    <a:pt x="17616" y="0"/>
                  </a:moveTo>
                  <a:lnTo>
                    <a:pt x="465" y="9878"/>
                  </a:lnTo>
                  <a:lnTo>
                    <a:pt x="1" y="10148"/>
                  </a:lnTo>
                  <a:lnTo>
                    <a:pt x="1144" y="10999"/>
                  </a:lnTo>
                  <a:lnTo>
                    <a:pt x="18905" y="904"/>
                  </a:lnTo>
                  <a:cubicBezTo>
                    <a:pt x="18591" y="465"/>
                    <a:pt x="18148" y="108"/>
                    <a:pt x="17616" y="0"/>
                  </a:cubicBezTo>
                  <a:close/>
                </a:path>
              </a:pathLst>
            </a:custGeom>
            <a:solidFill>
              <a:srgbClr val="FFD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1"/>
            <p:cNvSpPr/>
            <p:nvPr/>
          </p:nvSpPr>
          <p:spPr>
            <a:xfrm>
              <a:off x="2942300" y="5286800"/>
              <a:ext cx="74400" cy="85000"/>
            </a:xfrm>
            <a:custGeom>
              <a:avLst/>
              <a:gdLst/>
              <a:ahLst/>
              <a:cxnLst/>
              <a:rect l="l" t="t" r="r" b="b"/>
              <a:pathLst>
                <a:path w="2976" h="3400" extrusionOk="0">
                  <a:moveTo>
                    <a:pt x="17" y="517"/>
                  </a:moveTo>
                  <a:lnTo>
                    <a:pt x="17" y="517"/>
                  </a:lnTo>
                  <a:cubicBezTo>
                    <a:pt x="11" y="519"/>
                    <a:pt x="5" y="522"/>
                    <a:pt x="0" y="526"/>
                  </a:cubicBezTo>
                  <a:lnTo>
                    <a:pt x="17" y="517"/>
                  </a:lnTo>
                  <a:close/>
                  <a:moveTo>
                    <a:pt x="975" y="0"/>
                  </a:moveTo>
                  <a:cubicBezTo>
                    <a:pt x="934" y="0"/>
                    <a:pt x="897" y="10"/>
                    <a:pt x="864" y="30"/>
                  </a:cubicBezTo>
                  <a:lnTo>
                    <a:pt x="17" y="517"/>
                  </a:lnTo>
                  <a:lnTo>
                    <a:pt x="17" y="517"/>
                  </a:lnTo>
                  <a:cubicBezTo>
                    <a:pt x="19" y="516"/>
                    <a:pt x="22" y="515"/>
                    <a:pt x="24" y="514"/>
                  </a:cubicBezTo>
                  <a:lnTo>
                    <a:pt x="28" y="513"/>
                  </a:lnTo>
                  <a:cubicBezTo>
                    <a:pt x="53" y="502"/>
                    <a:pt x="81" y="497"/>
                    <a:pt x="110" y="497"/>
                  </a:cubicBezTo>
                  <a:cubicBezTo>
                    <a:pt x="368" y="497"/>
                    <a:pt x="768" y="894"/>
                    <a:pt x="1120" y="1397"/>
                  </a:cubicBezTo>
                  <a:cubicBezTo>
                    <a:pt x="1667" y="2171"/>
                    <a:pt x="2109" y="3198"/>
                    <a:pt x="1784" y="3399"/>
                  </a:cubicBezTo>
                  <a:lnTo>
                    <a:pt x="2012" y="3268"/>
                  </a:lnTo>
                  <a:lnTo>
                    <a:pt x="2650" y="2904"/>
                  </a:lnTo>
                  <a:cubicBezTo>
                    <a:pt x="2976" y="2702"/>
                    <a:pt x="2532" y="1679"/>
                    <a:pt x="1986" y="904"/>
                  </a:cubicBezTo>
                  <a:cubicBezTo>
                    <a:pt x="1632" y="399"/>
                    <a:pt x="1234" y="0"/>
                    <a:pt x="975" y="0"/>
                  </a:cubicBezTo>
                  <a:close/>
                </a:path>
              </a:pathLst>
            </a:custGeom>
            <a:solidFill>
              <a:srgbClr val="A5CB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1"/>
            <p:cNvSpPr/>
            <p:nvPr/>
          </p:nvSpPr>
          <p:spPr>
            <a:xfrm>
              <a:off x="2926125" y="5296150"/>
              <a:ext cx="79650" cy="85075"/>
            </a:xfrm>
            <a:custGeom>
              <a:avLst/>
              <a:gdLst/>
              <a:ahLst/>
              <a:cxnLst/>
              <a:rect l="l" t="t" r="r" b="b"/>
              <a:pathLst>
                <a:path w="3186" h="3403" extrusionOk="0">
                  <a:moveTo>
                    <a:pt x="12" y="523"/>
                  </a:moveTo>
                  <a:cubicBezTo>
                    <a:pt x="8" y="525"/>
                    <a:pt x="4" y="528"/>
                    <a:pt x="0" y="530"/>
                  </a:cubicBezTo>
                  <a:lnTo>
                    <a:pt x="12" y="523"/>
                  </a:lnTo>
                  <a:close/>
                  <a:moveTo>
                    <a:pt x="974" y="0"/>
                  </a:moveTo>
                  <a:cubicBezTo>
                    <a:pt x="933" y="0"/>
                    <a:pt x="896" y="10"/>
                    <a:pt x="863" y="30"/>
                  </a:cubicBezTo>
                  <a:lnTo>
                    <a:pt x="12" y="523"/>
                  </a:lnTo>
                  <a:lnTo>
                    <a:pt x="12" y="523"/>
                  </a:lnTo>
                  <a:cubicBezTo>
                    <a:pt x="42" y="507"/>
                    <a:pt x="75" y="500"/>
                    <a:pt x="111" y="500"/>
                  </a:cubicBezTo>
                  <a:cubicBezTo>
                    <a:pt x="769" y="500"/>
                    <a:pt x="2323" y="3069"/>
                    <a:pt x="1785" y="3403"/>
                  </a:cubicBezTo>
                  <a:lnTo>
                    <a:pt x="2649" y="2903"/>
                  </a:lnTo>
                  <a:cubicBezTo>
                    <a:pt x="3186" y="2570"/>
                    <a:pt x="1632" y="0"/>
                    <a:pt x="974" y="0"/>
                  </a:cubicBezTo>
                  <a:close/>
                </a:path>
              </a:pathLst>
            </a:custGeom>
            <a:solidFill>
              <a:srgbClr val="3445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1"/>
            <p:cNvSpPr/>
            <p:nvPr/>
          </p:nvSpPr>
          <p:spPr>
            <a:xfrm>
              <a:off x="2905550" y="5308150"/>
              <a:ext cx="78325" cy="84750"/>
            </a:xfrm>
            <a:custGeom>
              <a:avLst/>
              <a:gdLst/>
              <a:ahLst/>
              <a:cxnLst/>
              <a:rect l="l" t="t" r="r" b="b"/>
              <a:pathLst>
                <a:path w="3133" h="3390" extrusionOk="0">
                  <a:moveTo>
                    <a:pt x="14" y="516"/>
                  </a:moveTo>
                  <a:cubicBezTo>
                    <a:pt x="9" y="519"/>
                    <a:pt x="5" y="521"/>
                    <a:pt x="1" y="524"/>
                  </a:cubicBezTo>
                  <a:lnTo>
                    <a:pt x="14" y="516"/>
                  </a:lnTo>
                  <a:close/>
                  <a:moveTo>
                    <a:pt x="964" y="1"/>
                  </a:moveTo>
                  <a:cubicBezTo>
                    <a:pt x="923" y="1"/>
                    <a:pt x="886" y="11"/>
                    <a:pt x="852" y="32"/>
                  </a:cubicBezTo>
                  <a:lnTo>
                    <a:pt x="14" y="516"/>
                  </a:lnTo>
                  <a:lnTo>
                    <a:pt x="14" y="516"/>
                  </a:lnTo>
                  <a:cubicBezTo>
                    <a:pt x="44" y="501"/>
                    <a:pt x="76" y="493"/>
                    <a:pt x="112" y="493"/>
                  </a:cubicBezTo>
                  <a:cubicBezTo>
                    <a:pt x="768" y="493"/>
                    <a:pt x="2322" y="3047"/>
                    <a:pt x="1796" y="3390"/>
                  </a:cubicBezTo>
                  <a:lnTo>
                    <a:pt x="2659" y="2900"/>
                  </a:lnTo>
                  <a:cubicBezTo>
                    <a:pt x="2670" y="2894"/>
                    <a:pt x="2679" y="2885"/>
                    <a:pt x="2688" y="2877"/>
                  </a:cubicBezTo>
                  <a:cubicBezTo>
                    <a:pt x="3132" y="2463"/>
                    <a:pt x="1611" y="1"/>
                    <a:pt x="964" y="1"/>
                  </a:cubicBezTo>
                  <a:close/>
                </a:path>
              </a:pathLst>
            </a:custGeom>
            <a:solidFill>
              <a:srgbClr val="A5CB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1"/>
            <p:cNvSpPr/>
            <p:nvPr/>
          </p:nvSpPr>
          <p:spPr>
            <a:xfrm>
              <a:off x="2905550" y="5286800"/>
              <a:ext cx="86450" cy="57925"/>
            </a:xfrm>
            <a:custGeom>
              <a:avLst/>
              <a:gdLst/>
              <a:ahLst/>
              <a:cxnLst/>
              <a:rect l="l" t="t" r="r" b="b"/>
              <a:pathLst>
                <a:path w="3458" h="2317" extrusionOk="0">
                  <a:moveTo>
                    <a:pt x="2445" y="0"/>
                  </a:moveTo>
                  <a:cubicBezTo>
                    <a:pt x="2405" y="0"/>
                    <a:pt x="2367" y="10"/>
                    <a:pt x="2334" y="30"/>
                  </a:cubicBezTo>
                  <a:lnTo>
                    <a:pt x="1689" y="406"/>
                  </a:lnTo>
                  <a:lnTo>
                    <a:pt x="1499" y="513"/>
                  </a:lnTo>
                  <a:lnTo>
                    <a:pt x="1496" y="514"/>
                  </a:lnTo>
                  <a:lnTo>
                    <a:pt x="856" y="885"/>
                  </a:lnTo>
                  <a:lnTo>
                    <a:pt x="826" y="901"/>
                  </a:lnTo>
                  <a:lnTo>
                    <a:pt x="1" y="1378"/>
                  </a:lnTo>
                  <a:lnTo>
                    <a:pt x="978" y="2317"/>
                  </a:lnTo>
                  <a:lnTo>
                    <a:pt x="1118" y="2237"/>
                  </a:lnTo>
                  <a:lnTo>
                    <a:pt x="1941" y="1768"/>
                  </a:lnTo>
                  <a:lnTo>
                    <a:pt x="1978" y="1746"/>
                  </a:lnTo>
                  <a:lnTo>
                    <a:pt x="2591" y="1397"/>
                  </a:lnTo>
                  <a:lnTo>
                    <a:pt x="2808" y="1273"/>
                  </a:lnTo>
                  <a:lnTo>
                    <a:pt x="3458" y="904"/>
                  </a:lnTo>
                  <a:cubicBezTo>
                    <a:pt x="3103" y="399"/>
                    <a:pt x="2705" y="0"/>
                    <a:pt x="24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1"/>
            <p:cNvSpPr/>
            <p:nvPr/>
          </p:nvSpPr>
          <p:spPr>
            <a:xfrm>
              <a:off x="2806175" y="5320475"/>
              <a:ext cx="152300" cy="125775"/>
            </a:xfrm>
            <a:custGeom>
              <a:avLst/>
              <a:gdLst/>
              <a:ahLst/>
              <a:cxnLst/>
              <a:rect l="l" t="t" r="r" b="b"/>
              <a:pathLst>
                <a:path w="6092" h="5031" extrusionOk="0">
                  <a:moveTo>
                    <a:pt x="4087" y="0"/>
                  </a:moveTo>
                  <a:cubicBezTo>
                    <a:pt x="4046" y="0"/>
                    <a:pt x="4009" y="10"/>
                    <a:pt x="3976" y="31"/>
                  </a:cubicBezTo>
                  <a:lnTo>
                    <a:pt x="358" y="2120"/>
                  </a:lnTo>
                  <a:cubicBezTo>
                    <a:pt x="69" y="2320"/>
                    <a:pt x="1" y="2669"/>
                    <a:pt x="78" y="3061"/>
                  </a:cubicBezTo>
                  <a:cubicBezTo>
                    <a:pt x="247" y="3945"/>
                    <a:pt x="1151" y="5031"/>
                    <a:pt x="1894" y="5031"/>
                  </a:cubicBezTo>
                  <a:cubicBezTo>
                    <a:pt x="2033" y="5031"/>
                    <a:pt x="2166" y="4993"/>
                    <a:pt x="2288" y="4908"/>
                  </a:cubicBezTo>
                  <a:lnTo>
                    <a:pt x="5767" y="2900"/>
                  </a:lnTo>
                  <a:cubicBezTo>
                    <a:pt x="5771" y="2899"/>
                    <a:pt x="5771" y="2899"/>
                    <a:pt x="5771" y="2897"/>
                  </a:cubicBezTo>
                  <a:cubicBezTo>
                    <a:pt x="6092" y="2689"/>
                    <a:pt x="5641" y="1662"/>
                    <a:pt x="5092" y="890"/>
                  </a:cubicBezTo>
                  <a:cubicBezTo>
                    <a:pt x="4739" y="392"/>
                    <a:pt x="4344" y="0"/>
                    <a:pt x="4087" y="0"/>
                  </a:cubicBezTo>
                  <a:close/>
                </a:path>
              </a:pathLst>
            </a:custGeom>
            <a:solidFill>
              <a:srgbClr val="F95D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1"/>
            <p:cNvSpPr/>
            <p:nvPr/>
          </p:nvSpPr>
          <p:spPr>
            <a:xfrm>
              <a:off x="2806175" y="5320475"/>
              <a:ext cx="127300" cy="76525"/>
            </a:xfrm>
            <a:custGeom>
              <a:avLst/>
              <a:gdLst/>
              <a:ahLst/>
              <a:cxnLst/>
              <a:rect l="l" t="t" r="r" b="b"/>
              <a:pathLst>
                <a:path w="5092" h="3061" extrusionOk="0">
                  <a:moveTo>
                    <a:pt x="4087" y="0"/>
                  </a:moveTo>
                  <a:cubicBezTo>
                    <a:pt x="4046" y="0"/>
                    <a:pt x="4009" y="10"/>
                    <a:pt x="3976" y="31"/>
                  </a:cubicBezTo>
                  <a:lnTo>
                    <a:pt x="358" y="2120"/>
                  </a:lnTo>
                  <a:cubicBezTo>
                    <a:pt x="69" y="2320"/>
                    <a:pt x="1" y="2669"/>
                    <a:pt x="78" y="3061"/>
                  </a:cubicBezTo>
                  <a:cubicBezTo>
                    <a:pt x="50" y="2631"/>
                    <a:pt x="176" y="2308"/>
                    <a:pt x="567" y="2298"/>
                  </a:cubicBezTo>
                  <a:cubicBezTo>
                    <a:pt x="570" y="2298"/>
                    <a:pt x="572" y="2298"/>
                    <a:pt x="575" y="2298"/>
                  </a:cubicBezTo>
                  <a:cubicBezTo>
                    <a:pt x="966" y="2298"/>
                    <a:pt x="1545" y="3044"/>
                    <a:pt x="1545" y="3044"/>
                  </a:cubicBezTo>
                  <a:lnTo>
                    <a:pt x="5092" y="890"/>
                  </a:lnTo>
                  <a:cubicBezTo>
                    <a:pt x="4739" y="392"/>
                    <a:pt x="4344" y="0"/>
                    <a:pt x="4087" y="0"/>
                  </a:cubicBezTo>
                  <a:close/>
                </a:path>
              </a:pathLst>
            </a:custGeom>
            <a:solidFill>
              <a:srgbClr val="FD9C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1"/>
            <p:cNvSpPr/>
            <p:nvPr/>
          </p:nvSpPr>
          <p:spPr>
            <a:xfrm>
              <a:off x="2663225" y="4777925"/>
              <a:ext cx="210850" cy="121675"/>
            </a:xfrm>
            <a:custGeom>
              <a:avLst/>
              <a:gdLst/>
              <a:ahLst/>
              <a:cxnLst/>
              <a:rect l="l" t="t" r="r" b="b"/>
              <a:pathLst>
                <a:path w="8434" h="4867" extrusionOk="0">
                  <a:moveTo>
                    <a:pt x="4289" y="1"/>
                  </a:moveTo>
                  <a:cubicBezTo>
                    <a:pt x="1919" y="1"/>
                    <a:pt x="1" y="1108"/>
                    <a:pt x="1" y="2477"/>
                  </a:cubicBezTo>
                  <a:cubicBezTo>
                    <a:pt x="1" y="3624"/>
                    <a:pt x="1355" y="4587"/>
                    <a:pt x="3192" y="4867"/>
                  </a:cubicBezTo>
                  <a:lnTo>
                    <a:pt x="8434" y="1841"/>
                  </a:lnTo>
                  <a:cubicBezTo>
                    <a:pt x="7948" y="780"/>
                    <a:pt x="6278" y="1"/>
                    <a:pt x="4289" y="1"/>
                  </a:cubicBezTo>
                  <a:close/>
                </a:path>
              </a:pathLst>
            </a:custGeom>
            <a:solidFill>
              <a:srgbClr val="C1C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1"/>
            <p:cNvSpPr/>
            <p:nvPr/>
          </p:nvSpPr>
          <p:spPr>
            <a:xfrm>
              <a:off x="2756275" y="4635825"/>
              <a:ext cx="110325" cy="189575"/>
            </a:xfrm>
            <a:custGeom>
              <a:avLst/>
              <a:gdLst/>
              <a:ahLst/>
              <a:cxnLst/>
              <a:rect l="l" t="t" r="r" b="b"/>
              <a:pathLst>
                <a:path w="4413" h="7583" extrusionOk="0">
                  <a:moveTo>
                    <a:pt x="378" y="0"/>
                  </a:moveTo>
                  <a:cubicBezTo>
                    <a:pt x="128" y="0"/>
                    <a:pt x="1" y="341"/>
                    <a:pt x="51" y="672"/>
                  </a:cubicBezTo>
                  <a:cubicBezTo>
                    <a:pt x="147" y="1305"/>
                    <a:pt x="641" y="3754"/>
                    <a:pt x="1370" y="4994"/>
                  </a:cubicBezTo>
                  <a:cubicBezTo>
                    <a:pt x="1654" y="5528"/>
                    <a:pt x="1964" y="5891"/>
                    <a:pt x="2361" y="6347"/>
                  </a:cubicBezTo>
                  <a:cubicBezTo>
                    <a:pt x="2470" y="6470"/>
                    <a:pt x="2519" y="6590"/>
                    <a:pt x="2698" y="6850"/>
                  </a:cubicBezTo>
                  <a:cubicBezTo>
                    <a:pt x="2875" y="7111"/>
                    <a:pt x="3144" y="7369"/>
                    <a:pt x="3383" y="7482"/>
                  </a:cubicBezTo>
                  <a:cubicBezTo>
                    <a:pt x="3536" y="7555"/>
                    <a:pt x="3634" y="7582"/>
                    <a:pt x="3696" y="7582"/>
                  </a:cubicBezTo>
                  <a:cubicBezTo>
                    <a:pt x="3731" y="7582"/>
                    <a:pt x="3755" y="7574"/>
                    <a:pt x="3771" y="7560"/>
                  </a:cubicBezTo>
                  <a:cubicBezTo>
                    <a:pt x="3826" y="7511"/>
                    <a:pt x="3801" y="7446"/>
                    <a:pt x="3697" y="7382"/>
                  </a:cubicBezTo>
                  <a:cubicBezTo>
                    <a:pt x="3595" y="7318"/>
                    <a:pt x="3412" y="7230"/>
                    <a:pt x="3243" y="7030"/>
                  </a:cubicBezTo>
                  <a:lnTo>
                    <a:pt x="3243" y="7030"/>
                  </a:lnTo>
                  <a:cubicBezTo>
                    <a:pt x="3243" y="7030"/>
                    <a:pt x="3463" y="7181"/>
                    <a:pt x="3602" y="7260"/>
                  </a:cubicBezTo>
                  <a:cubicBezTo>
                    <a:pt x="3725" y="7332"/>
                    <a:pt x="3858" y="7385"/>
                    <a:pt x="3995" y="7421"/>
                  </a:cubicBezTo>
                  <a:cubicBezTo>
                    <a:pt x="4009" y="7424"/>
                    <a:pt x="4022" y="7426"/>
                    <a:pt x="4036" y="7426"/>
                  </a:cubicBezTo>
                  <a:cubicBezTo>
                    <a:pt x="4157" y="7426"/>
                    <a:pt x="4271" y="7309"/>
                    <a:pt x="4179" y="7250"/>
                  </a:cubicBezTo>
                  <a:cubicBezTo>
                    <a:pt x="4076" y="7182"/>
                    <a:pt x="3978" y="7158"/>
                    <a:pt x="3774" y="7038"/>
                  </a:cubicBezTo>
                  <a:cubicBezTo>
                    <a:pt x="3666" y="6975"/>
                    <a:pt x="3566" y="6898"/>
                    <a:pt x="3474" y="6812"/>
                  </a:cubicBezTo>
                  <a:lnTo>
                    <a:pt x="3474" y="6812"/>
                  </a:lnTo>
                  <a:cubicBezTo>
                    <a:pt x="3474" y="6812"/>
                    <a:pt x="3703" y="6930"/>
                    <a:pt x="3912" y="6993"/>
                  </a:cubicBezTo>
                  <a:cubicBezTo>
                    <a:pt x="4026" y="7027"/>
                    <a:pt x="4107" y="7037"/>
                    <a:pt x="4168" y="7037"/>
                  </a:cubicBezTo>
                  <a:cubicBezTo>
                    <a:pt x="4219" y="7037"/>
                    <a:pt x="4256" y="7030"/>
                    <a:pt x="4286" y="7023"/>
                  </a:cubicBezTo>
                  <a:cubicBezTo>
                    <a:pt x="4351" y="7008"/>
                    <a:pt x="4413" y="6902"/>
                    <a:pt x="4275" y="6837"/>
                  </a:cubicBezTo>
                  <a:cubicBezTo>
                    <a:pt x="4151" y="6777"/>
                    <a:pt x="3969" y="6755"/>
                    <a:pt x="3749" y="6604"/>
                  </a:cubicBezTo>
                  <a:cubicBezTo>
                    <a:pt x="3590" y="6494"/>
                    <a:pt x="3493" y="6395"/>
                    <a:pt x="3531" y="6386"/>
                  </a:cubicBezTo>
                  <a:cubicBezTo>
                    <a:pt x="3533" y="6385"/>
                    <a:pt x="3535" y="6385"/>
                    <a:pt x="3538" y="6385"/>
                  </a:cubicBezTo>
                  <a:cubicBezTo>
                    <a:pt x="3580" y="6385"/>
                    <a:pt x="3668" y="6449"/>
                    <a:pt x="3824" y="6468"/>
                  </a:cubicBezTo>
                  <a:cubicBezTo>
                    <a:pt x="3842" y="6470"/>
                    <a:pt x="3859" y="6471"/>
                    <a:pt x="3877" y="6471"/>
                  </a:cubicBezTo>
                  <a:cubicBezTo>
                    <a:pt x="4019" y="6471"/>
                    <a:pt x="4152" y="6402"/>
                    <a:pt x="4156" y="6322"/>
                  </a:cubicBezTo>
                  <a:cubicBezTo>
                    <a:pt x="4159" y="6231"/>
                    <a:pt x="4123" y="6275"/>
                    <a:pt x="3963" y="6228"/>
                  </a:cubicBezTo>
                  <a:cubicBezTo>
                    <a:pt x="3801" y="6182"/>
                    <a:pt x="3679" y="6082"/>
                    <a:pt x="3447" y="6035"/>
                  </a:cubicBezTo>
                  <a:cubicBezTo>
                    <a:pt x="3242" y="5994"/>
                    <a:pt x="3111" y="5959"/>
                    <a:pt x="2938" y="5870"/>
                  </a:cubicBezTo>
                  <a:cubicBezTo>
                    <a:pt x="2766" y="5782"/>
                    <a:pt x="2407" y="5221"/>
                    <a:pt x="2136" y="4721"/>
                  </a:cubicBezTo>
                  <a:cubicBezTo>
                    <a:pt x="1899" y="4165"/>
                    <a:pt x="1659" y="3247"/>
                    <a:pt x="1558" y="2885"/>
                  </a:cubicBezTo>
                  <a:cubicBezTo>
                    <a:pt x="1388" y="2271"/>
                    <a:pt x="1154" y="1015"/>
                    <a:pt x="1029" y="590"/>
                  </a:cubicBezTo>
                  <a:cubicBezTo>
                    <a:pt x="905" y="166"/>
                    <a:pt x="702" y="67"/>
                    <a:pt x="449" y="9"/>
                  </a:cubicBezTo>
                  <a:cubicBezTo>
                    <a:pt x="424" y="3"/>
                    <a:pt x="401" y="0"/>
                    <a:pt x="378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1"/>
            <p:cNvSpPr/>
            <p:nvPr/>
          </p:nvSpPr>
          <p:spPr>
            <a:xfrm>
              <a:off x="2753275" y="4634300"/>
              <a:ext cx="44375" cy="82550"/>
            </a:xfrm>
            <a:custGeom>
              <a:avLst/>
              <a:gdLst/>
              <a:ahLst/>
              <a:cxnLst/>
              <a:rect l="l" t="t" r="r" b="b"/>
              <a:pathLst>
                <a:path w="1775" h="3302" extrusionOk="0">
                  <a:moveTo>
                    <a:pt x="610" y="1"/>
                  </a:moveTo>
                  <a:cubicBezTo>
                    <a:pt x="588" y="1"/>
                    <a:pt x="567" y="2"/>
                    <a:pt x="545" y="6"/>
                  </a:cubicBezTo>
                  <a:cubicBezTo>
                    <a:pt x="1" y="91"/>
                    <a:pt x="61" y="621"/>
                    <a:pt x="202" y="1452"/>
                  </a:cubicBezTo>
                  <a:cubicBezTo>
                    <a:pt x="343" y="2284"/>
                    <a:pt x="682" y="3276"/>
                    <a:pt x="682" y="3276"/>
                  </a:cubicBezTo>
                  <a:cubicBezTo>
                    <a:pt x="760" y="3294"/>
                    <a:pt x="837" y="3302"/>
                    <a:pt x="912" y="3302"/>
                  </a:cubicBezTo>
                  <a:cubicBezTo>
                    <a:pt x="1383" y="3302"/>
                    <a:pt x="1774" y="2991"/>
                    <a:pt x="1774" y="2991"/>
                  </a:cubicBezTo>
                  <a:cubicBezTo>
                    <a:pt x="1745" y="2787"/>
                    <a:pt x="1698" y="2588"/>
                    <a:pt x="1632" y="2394"/>
                  </a:cubicBezTo>
                  <a:cubicBezTo>
                    <a:pt x="1520" y="2064"/>
                    <a:pt x="1354" y="1118"/>
                    <a:pt x="1225" y="679"/>
                  </a:cubicBezTo>
                  <a:cubicBezTo>
                    <a:pt x="1107" y="273"/>
                    <a:pt x="882" y="1"/>
                    <a:pt x="610" y="1"/>
                  </a:cubicBezTo>
                  <a:close/>
                </a:path>
              </a:pathLst>
            </a:custGeom>
            <a:solidFill>
              <a:srgbClr val="AACA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1"/>
            <p:cNvSpPr/>
            <p:nvPr/>
          </p:nvSpPr>
          <p:spPr>
            <a:xfrm>
              <a:off x="2766700" y="4702325"/>
              <a:ext cx="35775" cy="27325"/>
            </a:xfrm>
            <a:custGeom>
              <a:avLst/>
              <a:gdLst/>
              <a:ahLst/>
              <a:cxnLst/>
              <a:rect l="l" t="t" r="r" b="b"/>
              <a:pathLst>
                <a:path w="1431" h="1093" extrusionOk="0">
                  <a:moveTo>
                    <a:pt x="1188" y="1"/>
                  </a:moveTo>
                  <a:lnTo>
                    <a:pt x="1211" y="111"/>
                  </a:lnTo>
                  <a:cubicBezTo>
                    <a:pt x="1074" y="251"/>
                    <a:pt x="903" y="352"/>
                    <a:pt x="715" y="404"/>
                  </a:cubicBezTo>
                  <a:cubicBezTo>
                    <a:pt x="516" y="459"/>
                    <a:pt x="361" y="472"/>
                    <a:pt x="260" y="472"/>
                  </a:cubicBezTo>
                  <a:cubicBezTo>
                    <a:pt x="166" y="472"/>
                    <a:pt x="116" y="461"/>
                    <a:pt x="116" y="461"/>
                  </a:cubicBezTo>
                  <a:lnTo>
                    <a:pt x="75" y="340"/>
                  </a:lnTo>
                  <a:lnTo>
                    <a:pt x="75" y="340"/>
                  </a:lnTo>
                  <a:cubicBezTo>
                    <a:pt x="1" y="502"/>
                    <a:pt x="214" y="872"/>
                    <a:pt x="305" y="1005"/>
                  </a:cubicBezTo>
                  <a:cubicBezTo>
                    <a:pt x="345" y="1065"/>
                    <a:pt x="444" y="1093"/>
                    <a:pt x="569" y="1093"/>
                  </a:cubicBezTo>
                  <a:cubicBezTo>
                    <a:pt x="836" y="1093"/>
                    <a:pt x="1219" y="963"/>
                    <a:pt x="1388" y="738"/>
                  </a:cubicBezTo>
                  <a:cubicBezTo>
                    <a:pt x="1430" y="683"/>
                    <a:pt x="1416" y="514"/>
                    <a:pt x="1331" y="259"/>
                  </a:cubicBezTo>
                  <a:cubicBezTo>
                    <a:pt x="1247" y="3"/>
                    <a:pt x="1188" y="1"/>
                    <a:pt x="1188" y="1"/>
                  </a:cubicBezTo>
                  <a:close/>
                </a:path>
              </a:pathLst>
            </a:custGeom>
            <a:solidFill>
              <a:srgbClr val="C4D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1"/>
            <p:cNvSpPr/>
            <p:nvPr/>
          </p:nvSpPr>
          <p:spPr>
            <a:xfrm>
              <a:off x="2829600" y="4966300"/>
              <a:ext cx="63325" cy="43150"/>
            </a:xfrm>
            <a:custGeom>
              <a:avLst/>
              <a:gdLst/>
              <a:ahLst/>
              <a:cxnLst/>
              <a:rect l="l" t="t" r="r" b="b"/>
              <a:pathLst>
                <a:path w="2533" h="1726" extrusionOk="0">
                  <a:moveTo>
                    <a:pt x="127" y="1"/>
                  </a:moveTo>
                  <a:cubicBezTo>
                    <a:pt x="115" y="105"/>
                    <a:pt x="96" y="207"/>
                    <a:pt x="70" y="310"/>
                  </a:cubicBezTo>
                  <a:cubicBezTo>
                    <a:pt x="33" y="449"/>
                    <a:pt x="0" y="678"/>
                    <a:pt x="24" y="791"/>
                  </a:cubicBezTo>
                  <a:cubicBezTo>
                    <a:pt x="50" y="904"/>
                    <a:pt x="372" y="1064"/>
                    <a:pt x="549" y="1087"/>
                  </a:cubicBezTo>
                  <a:cubicBezTo>
                    <a:pt x="727" y="1111"/>
                    <a:pt x="1003" y="1301"/>
                    <a:pt x="1104" y="1430"/>
                  </a:cubicBezTo>
                  <a:cubicBezTo>
                    <a:pt x="1236" y="1597"/>
                    <a:pt x="1568" y="1725"/>
                    <a:pt x="1814" y="1725"/>
                  </a:cubicBezTo>
                  <a:cubicBezTo>
                    <a:pt x="1838" y="1725"/>
                    <a:pt x="1861" y="1724"/>
                    <a:pt x="1884" y="1722"/>
                  </a:cubicBezTo>
                  <a:cubicBezTo>
                    <a:pt x="2132" y="1693"/>
                    <a:pt x="2414" y="1635"/>
                    <a:pt x="2473" y="1533"/>
                  </a:cubicBezTo>
                  <a:cubicBezTo>
                    <a:pt x="2533" y="1433"/>
                    <a:pt x="2450" y="1321"/>
                    <a:pt x="1928" y="948"/>
                  </a:cubicBezTo>
                  <a:cubicBezTo>
                    <a:pt x="1406" y="577"/>
                    <a:pt x="1056" y="351"/>
                    <a:pt x="892" y="6"/>
                  </a:cubicBezTo>
                  <a:lnTo>
                    <a:pt x="127" y="1"/>
                  </a:ln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1"/>
            <p:cNvSpPr/>
            <p:nvPr/>
          </p:nvSpPr>
          <p:spPr>
            <a:xfrm>
              <a:off x="2764100" y="5006575"/>
              <a:ext cx="53100" cy="56125"/>
            </a:xfrm>
            <a:custGeom>
              <a:avLst/>
              <a:gdLst/>
              <a:ahLst/>
              <a:cxnLst/>
              <a:rect l="l" t="t" r="r" b="b"/>
              <a:pathLst>
                <a:path w="2124" h="2245" extrusionOk="0">
                  <a:moveTo>
                    <a:pt x="937" y="1"/>
                  </a:moveTo>
                  <a:lnTo>
                    <a:pt x="154" y="10"/>
                  </a:lnTo>
                  <a:cubicBezTo>
                    <a:pt x="152" y="76"/>
                    <a:pt x="133" y="169"/>
                    <a:pt x="121" y="255"/>
                  </a:cubicBezTo>
                  <a:cubicBezTo>
                    <a:pt x="109" y="341"/>
                    <a:pt x="86" y="428"/>
                    <a:pt x="67" y="514"/>
                  </a:cubicBezTo>
                  <a:cubicBezTo>
                    <a:pt x="28" y="684"/>
                    <a:pt x="1" y="861"/>
                    <a:pt x="89" y="1022"/>
                  </a:cubicBezTo>
                  <a:cubicBezTo>
                    <a:pt x="155" y="1142"/>
                    <a:pt x="286" y="1209"/>
                    <a:pt x="390" y="1296"/>
                  </a:cubicBezTo>
                  <a:cubicBezTo>
                    <a:pt x="591" y="1461"/>
                    <a:pt x="707" y="1706"/>
                    <a:pt x="855" y="1919"/>
                  </a:cubicBezTo>
                  <a:cubicBezTo>
                    <a:pt x="988" y="2109"/>
                    <a:pt x="1211" y="2197"/>
                    <a:pt x="1438" y="2229"/>
                  </a:cubicBezTo>
                  <a:cubicBezTo>
                    <a:pt x="1522" y="2242"/>
                    <a:pt x="1607" y="2245"/>
                    <a:pt x="1692" y="2245"/>
                  </a:cubicBezTo>
                  <a:cubicBezTo>
                    <a:pt x="1728" y="2245"/>
                    <a:pt x="1764" y="2244"/>
                    <a:pt x="1800" y="2244"/>
                  </a:cubicBezTo>
                  <a:cubicBezTo>
                    <a:pt x="1928" y="2243"/>
                    <a:pt x="2123" y="2168"/>
                    <a:pt x="2111" y="2009"/>
                  </a:cubicBezTo>
                  <a:cubicBezTo>
                    <a:pt x="2107" y="1958"/>
                    <a:pt x="2076" y="1915"/>
                    <a:pt x="2045" y="1875"/>
                  </a:cubicBezTo>
                  <a:cubicBezTo>
                    <a:pt x="1841" y="1610"/>
                    <a:pt x="1620" y="1357"/>
                    <a:pt x="1433" y="1080"/>
                  </a:cubicBezTo>
                  <a:cubicBezTo>
                    <a:pt x="1222" y="767"/>
                    <a:pt x="1013" y="471"/>
                    <a:pt x="937" y="1"/>
                  </a:cubicBez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1"/>
            <p:cNvSpPr/>
            <p:nvPr/>
          </p:nvSpPr>
          <p:spPr>
            <a:xfrm>
              <a:off x="2686000" y="4772775"/>
              <a:ext cx="185575" cy="236450"/>
            </a:xfrm>
            <a:custGeom>
              <a:avLst/>
              <a:gdLst/>
              <a:ahLst/>
              <a:cxnLst/>
              <a:rect l="l" t="t" r="r" b="b"/>
              <a:pathLst>
                <a:path w="7423" h="9458" extrusionOk="0">
                  <a:moveTo>
                    <a:pt x="3922" y="0"/>
                  </a:moveTo>
                  <a:lnTo>
                    <a:pt x="284" y="915"/>
                  </a:lnTo>
                  <a:cubicBezTo>
                    <a:pt x="1" y="2687"/>
                    <a:pt x="912" y="3204"/>
                    <a:pt x="1776" y="3870"/>
                  </a:cubicBezTo>
                  <a:cubicBezTo>
                    <a:pt x="2477" y="4409"/>
                    <a:pt x="2940" y="4791"/>
                    <a:pt x="2940" y="4791"/>
                  </a:cubicBezTo>
                  <a:cubicBezTo>
                    <a:pt x="2940" y="4791"/>
                    <a:pt x="2924" y="5180"/>
                    <a:pt x="2917" y="6053"/>
                  </a:cubicBezTo>
                  <a:cubicBezTo>
                    <a:pt x="2910" y="6823"/>
                    <a:pt x="3278" y="9362"/>
                    <a:pt x="3278" y="9362"/>
                  </a:cubicBezTo>
                  <a:cubicBezTo>
                    <a:pt x="3278" y="9362"/>
                    <a:pt x="3461" y="9457"/>
                    <a:pt x="3688" y="9457"/>
                  </a:cubicBezTo>
                  <a:cubicBezTo>
                    <a:pt x="3807" y="9457"/>
                    <a:pt x="3938" y="9431"/>
                    <a:pt x="4061" y="9353"/>
                  </a:cubicBezTo>
                  <a:cubicBezTo>
                    <a:pt x="4061" y="9353"/>
                    <a:pt x="4208" y="7469"/>
                    <a:pt x="4295" y="6500"/>
                  </a:cubicBezTo>
                  <a:cubicBezTo>
                    <a:pt x="4415" y="5185"/>
                    <a:pt x="4545" y="4511"/>
                    <a:pt x="4477" y="4227"/>
                  </a:cubicBezTo>
                  <a:cubicBezTo>
                    <a:pt x="4418" y="3979"/>
                    <a:pt x="3527" y="2747"/>
                    <a:pt x="3255" y="2329"/>
                  </a:cubicBezTo>
                  <a:lnTo>
                    <a:pt x="3255" y="2329"/>
                  </a:lnTo>
                  <a:lnTo>
                    <a:pt x="5760" y="3784"/>
                  </a:lnTo>
                  <a:cubicBezTo>
                    <a:pt x="5760" y="3784"/>
                    <a:pt x="5674" y="4421"/>
                    <a:pt x="5688" y="4897"/>
                  </a:cubicBezTo>
                  <a:cubicBezTo>
                    <a:pt x="5714" y="5940"/>
                    <a:pt x="5871" y="7742"/>
                    <a:pt x="5871" y="7742"/>
                  </a:cubicBezTo>
                  <a:cubicBezTo>
                    <a:pt x="5871" y="7742"/>
                    <a:pt x="6057" y="7876"/>
                    <a:pt x="6286" y="7876"/>
                  </a:cubicBezTo>
                  <a:cubicBezTo>
                    <a:pt x="6398" y="7876"/>
                    <a:pt x="6521" y="7843"/>
                    <a:pt x="6637" y="7747"/>
                  </a:cubicBezTo>
                  <a:cubicBezTo>
                    <a:pt x="6637" y="7747"/>
                    <a:pt x="7423" y="3502"/>
                    <a:pt x="7423" y="3128"/>
                  </a:cubicBezTo>
                  <a:cubicBezTo>
                    <a:pt x="7423" y="2560"/>
                    <a:pt x="4954" y="862"/>
                    <a:pt x="4487" y="467"/>
                  </a:cubicBezTo>
                  <a:cubicBezTo>
                    <a:pt x="4220" y="240"/>
                    <a:pt x="3922" y="0"/>
                    <a:pt x="3922" y="0"/>
                  </a:cubicBezTo>
                  <a:close/>
                </a:path>
              </a:pathLst>
            </a:custGeom>
            <a:solidFill>
              <a:srgbClr val="7FA8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1"/>
            <p:cNvSpPr/>
            <p:nvPr/>
          </p:nvSpPr>
          <p:spPr>
            <a:xfrm>
              <a:off x="2767375" y="4810575"/>
              <a:ext cx="62675" cy="56825"/>
            </a:xfrm>
            <a:custGeom>
              <a:avLst/>
              <a:gdLst/>
              <a:ahLst/>
              <a:cxnLst/>
              <a:rect l="l" t="t" r="r" b="b"/>
              <a:pathLst>
                <a:path w="2507" h="2273" extrusionOk="0">
                  <a:moveTo>
                    <a:pt x="573" y="0"/>
                  </a:moveTo>
                  <a:cubicBezTo>
                    <a:pt x="402" y="519"/>
                    <a:pt x="0" y="817"/>
                    <a:pt x="0" y="817"/>
                  </a:cubicBezTo>
                  <a:lnTo>
                    <a:pt x="2506" y="2272"/>
                  </a:lnTo>
                  <a:cubicBezTo>
                    <a:pt x="2506" y="2272"/>
                    <a:pt x="415" y="892"/>
                    <a:pt x="484" y="622"/>
                  </a:cubicBezTo>
                  <a:cubicBezTo>
                    <a:pt x="551" y="350"/>
                    <a:pt x="573" y="0"/>
                    <a:pt x="573" y="0"/>
                  </a:cubicBezTo>
                  <a:close/>
                </a:path>
              </a:pathLst>
            </a:custGeom>
            <a:solidFill>
              <a:srgbClr val="6795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1"/>
            <p:cNvSpPr/>
            <p:nvPr/>
          </p:nvSpPr>
          <p:spPr>
            <a:xfrm>
              <a:off x="2704500" y="4626250"/>
              <a:ext cx="61650" cy="57200"/>
            </a:xfrm>
            <a:custGeom>
              <a:avLst/>
              <a:gdLst/>
              <a:ahLst/>
              <a:cxnLst/>
              <a:rect l="l" t="t" r="r" b="b"/>
              <a:pathLst>
                <a:path w="2466" h="2288" extrusionOk="0">
                  <a:moveTo>
                    <a:pt x="578" y="1"/>
                  </a:moveTo>
                  <a:lnTo>
                    <a:pt x="578" y="1"/>
                  </a:lnTo>
                  <a:cubicBezTo>
                    <a:pt x="578" y="1"/>
                    <a:pt x="621" y="845"/>
                    <a:pt x="603" y="920"/>
                  </a:cubicBezTo>
                  <a:cubicBezTo>
                    <a:pt x="584" y="994"/>
                    <a:pt x="215" y="1242"/>
                    <a:pt x="108" y="1330"/>
                  </a:cubicBezTo>
                  <a:cubicBezTo>
                    <a:pt x="0" y="1420"/>
                    <a:pt x="691" y="2101"/>
                    <a:pt x="1027" y="2255"/>
                  </a:cubicBezTo>
                  <a:cubicBezTo>
                    <a:pt x="1076" y="2277"/>
                    <a:pt x="1141" y="2288"/>
                    <a:pt x="1216" y="2288"/>
                  </a:cubicBezTo>
                  <a:cubicBezTo>
                    <a:pt x="1653" y="2288"/>
                    <a:pt x="2431" y="1926"/>
                    <a:pt x="2446" y="1480"/>
                  </a:cubicBezTo>
                  <a:cubicBezTo>
                    <a:pt x="2466" y="958"/>
                    <a:pt x="2265" y="518"/>
                    <a:pt x="2101" y="495"/>
                  </a:cubicBezTo>
                  <a:cubicBezTo>
                    <a:pt x="1938" y="471"/>
                    <a:pt x="579" y="1"/>
                    <a:pt x="578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1"/>
            <p:cNvSpPr/>
            <p:nvPr/>
          </p:nvSpPr>
          <p:spPr>
            <a:xfrm>
              <a:off x="2718950" y="4626250"/>
              <a:ext cx="37500" cy="27075"/>
            </a:xfrm>
            <a:custGeom>
              <a:avLst/>
              <a:gdLst/>
              <a:ahLst/>
              <a:cxnLst/>
              <a:rect l="l" t="t" r="r" b="b"/>
              <a:pathLst>
                <a:path w="1500" h="1083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0" y="195"/>
                    <a:pt x="16" y="331"/>
                  </a:cubicBezTo>
                  <a:cubicBezTo>
                    <a:pt x="16" y="489"/>
                    <a:pt x="116" y="651"/>
                    <a:pt x="242" y="748"/>
                  </a:cubicBezTo>
                  <a:cubicBezTo>
                    <a:pt x="356" y="838"/>
                    <a:pt x="484" y="912"/>
                    <a:pt x="619" y="966"/>
                  </a:cubicBezTo>
                  <a:cubicBezTo>
                    <a:pt x="705" y="1000"/>
                    <a:pt x="884" y="1082"/>
                    <a:pt x="1069" y="1082"/>
                  </a:cubicBezTo>
                  <a:cubicBezTo>
                    <a:pt x="1180" y="1082"/>
                    <a:pt x="1292" y="1053"/>
                    <a:pt x="1388" y="967"/>
                  </a:cubicBezTo>
                  <a:cubicBezTo>
                    <a:pt x="1499" y="867"/>
                    <a:pt x="1370" y="645"/>
                    <a:pt x="1294" y="491"/>
                  </a:cubicBezTo>
                  <a:cubicBezTo>
                    <a:pt x="945" y="386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1"/>
            <p:cNvSpPr/>
            <p:nvPr/>
          </p:nvSpPr>
          <p:spPr>
            <a:xfrm>
              <a:off x="2690300" y="4633775"/>
              <a:ext cx="100525" cy="180975"/>
            </a:xfrm>
            <a:custGeom>
              <a:avLst/>
              <a:gdLst/>
              <a:ahLst/>
              <a:cxnLst/>
              <a:rect l="l" t="t" r="r" b="b"/>
              <a:pathLst>
                <a:path w="4021" h="7239" extrusionOk="0">
                  <a:moveTo>
                    <a:pt x="2950" y="0"/>
                  </a:moveTo>
                  <a:cubicBezTo>
                    <a:pt x="2723" y="0"/>
                    <a:pt x="2439" y="229"/>
                    <a:pt x="2439" y="229"/>
                  </a:cubicBezTo>
                  <a:cubicBezTo>
                    <a:pt x="2812" y="532"/>
                    <a:pt x="2818" y="1021"/>
                    <a:pt x="2576" y="1452"/>
                  </a:cubicBezTo>
                  <a:cubicBezTo>
                    <a:pt x="1413" y="1341"/>
                    <a:pt x="1051" y="745"/>
                    <a:pt x="1051" y="745"/>
                  </a:cubicBezTo>
                  <a:cubicBezTo>
                    <a:pt x="1051" y="745"/>
                    <a:pt x="876" y="828"/>
                    <a:pt x="447" y="1133"/>
                  </a:cubicBezTo>
                  <a:cubicBezTo>
                    <a:pt x="127" y="1361"/>
                    <a:pt x="0" y="1348"/>
                    <a:pt x="42" y="1986"/>
                  </a:cubicBezTo>
                  <a:cubicBezTo>
                    <a:pt x="86" y="2625"/>
                    <a:pt x="255" y="3203"/>
                    <a:pt x="319" y="3997"/>
                  </a:cubicBezTo>
                  <a:cubicBezTo>
                    <a:pt x="379" y="4747"/>
                    <a:pt x="157" y="6001"/>
                    <a:pt x="71" y="6716"/>
                  </a:cubicBezTo>
                  <a:cubicBezTo>
                    <a:pt x="164" y="6919"/>
                    <a:pt x="628" y="7083"/>
                    <a:pt x="1060" y="7184"/>
                  </a:cubicBezTo>
                  <a:cubicBezTo>
                    <a:pt x="1213" y="7220"/>
                    <a:pt x="1377" y="7238"/>
                    <a:pt x="1550" y="7238"/>
                  </a:cubicBezTo>
                  <a:cubicBezTo>
                    <a:pt x="1970" y="7238"/>
                    <a:pt x="2442" y="7131"/>
                    <a:pt x="2937" y="6904"/>
                  </a:cubicBezTo>
                  <a:cubicBezTo>
                    <a:pt x="4021" y="6409"/>
                    <a:pt x="3875" y="5753"/>
                    <a:pt x="3875" y="5753"/>
                  </a:cubicBezTo>
                  <a:cubicBezTo>
                    <a:pt x="3875" y="5753"/>
                    <a:pt x="3831" y="3530"/>
                    <a:pt x="3846" y="2634"/>
                  </a:cubicBezTo>
                  <a:cubicBezTo>
                    <a:pt x="3860" y="1738"/>
                    <a:pt x="3702" y="1161"/>
                    <a:pt x="3544" y="680"/>
                  </a:cubicBezTo>
                  <a:cubicBezTo>
                    <a:pt x="3386" y="198"/>
                    <a:pt x="3015" y="7"/>
                    <a:pt x="3015" y="7"/>
                  </a:cubicBezTo>
                  <a:cubicBezTo>
                    <a:pt x="2995" y="3"/>
                    <a:pt x="2973" y="0"/>
                    <a:pt x="2950" y="0"/>
                  </a:cubicBezTo>
                  <a:close/>
                </a:path>
              </a:pathLst>
            </a:custGeom>
            <a:solidFill>
              <a:srgbClr val="F5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1"/>
            <p:cNvSpPr/>
            <p:nvPr/>
          </p:nvSpPr>
          <p:spPr>
            <a:xfrm>
              <a:off x="2751250" y="4632975"/>
              <a:ext cx="38600" cy="167700"/>
            </a:xfrm>
            <a:custGeom>
              <a:avLst/>
              <a:gdLst/>
              <a:ahLst/>
              <a:cxnLst/>
              <a:rect l="l" t="t" r="r" b="b"/>
              <a:pathLst>
                <a:path w="1544" h="6708" extrusionOk="0">
                  <a:moveTo>
                    <a:pt x="521" y="1"/>
                  </a:moveTo>
                  <a:lnTo>
                    <a:pt x="1" y="263"/>
                  </a:lnTo>
                  <a:cubicBezTo>
                    <a:pt x="1" y="263"/>
                    <a:pt x="486" y="789"/>
                    <a:pt x="727" y="1528"/>
                  </a:cubicBezTo>
                  <a:cubicBezTo>
                    <a:pt x="967" y="2268"/>
                    <a:pt x="1037" y="3391"/>
                    <a:pt x="1060" y="4150"/>
                  </a:cubicBezTo>
                  <a:cubicBezTo>
                    <a:pt x="1083" y="4911"/>
                    <a:pt x="1164" y="6707"/>
                    <a:pt x="1164" y="6707"/>
                  </a:cubicBezTo>
                  <a:cubicBezTo>
                    <a:pt x="1164" y="6707"/>
                    <a:pt x="1544" y="6447"/>
                    <a:pt x="1538" y="5776"/>
                  </a:cubicBezTo>
                  <a:cubicBezTo>
                    <a:pt x="1538" y="5776"/>
                    <a:pt x="1478" y="4588"/>
                    <a:pt x="1443" y="3543"/>
                  </a:cubicBezTo>
                  <a:cubicBezTo>
                    <a:pt x="1408" y="2500"/>
                    <a:pt x="1473" y="1619"/>
                    <a:pt x="1217" y="876"/>
                  </a:cubicBezTo>
                  <a:cubicBezTo>
                    <a:pt x="962" y="132"/>
                    <a:pt x="521" y="1"/>
                    <a:pt x="521" y="1"/>
                  </a:cubicBezTo>
                  <a:close/>
                </a:path>
              </a:pathLst>
            </a:custGeom>
            <a:solidFill>
              <a:srgbClr val="C4D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1"/>
            <p:cNvSpPr/>
            <p:nvPr/>
          </p:nvSpPr>
          <p:spPr>
            <a:xfrm>
              <a:off x="2747175" y="4632950"/>
              <a:ext cx="33950" cy="76600"/>
            </a:xfrm>
            <a:custGeom>
              <a:avLst/>
              <a:gdLst/>
              <a:ahLst/>
              <a:cxnLst/>
              <a:rect l="l" t="t" r="r" b="b"/>
              <a:pathLst>
                <a:path w="1358" h="3064" extrusionOk="0">
                  <a:moveTo>
                    <a:pt x="1" y="1"/>
                  </a:moveTo>
                  <a:cubicBezTo>
                    <a:pt x="1" y="1"/>
                    <a:pt x="247" y="289"/>
                    <a:pt x="521" y="875"/>
                  </a:cubicBezTo>
                  <a:cubicBezTo>
                    <a:pt x="795" y="1462"/>
                    <a:pt x="1049" y="2077"/>
                    <a:pt x="1160" y="3063"/>
                  </a:cubicBezTo>
                  <a:cubicBezTo>
                    <a:pt x="1160" y="3063"/>
                    <a:pt x="1357" y="2027"/>
                    <a:pt x="1306" y="1703"/>
                  </a:cubicBezTo>
                  <a:cubicBezTo>
                    <a:pt x="1256" y="1379"/>
                    <a:pt x="973" y="1251"/>
                    <a:pt x="973" y="1251"/>
                  </a:cubicBezTo>
                  <a:cubicBezTo>
                    <a:pt x="973" y="1251"/>
                    <a:pt x="768" y="423"/>
                    <a:pt x="684" y="226"/>
                  </a:cubicBezTo>
                  <a:cubicBezTo>
                    <a:pt x="598" y="3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AACA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1"/>
            <p:cNvSpPr/>
            <p:nvPr/>
          </p:nvSpPr>
          <p:spPr>
            <a:xfrm>
              <a:off x="2685200" y="4649250"/>
              <a:ext cx="56175" cy="175000"/>
            </a:xfrm>
            <a:custGeom>
              <a:avLst/>
              <a:gdLst/>
              <a:ahLst/>
              <a:cxnLst/>
              <a:rect l="l" t="t" r="r" b="b"/>
              <a:pathLst>
                <a:path w="2247" h="7000" extrusionOk="0">
                  <a:moveTo>
                    <a:pt x="1375" y="0"/>
                  </a:moveTo>
                  <a:cubicBezTo>
                    <a:pt x="1375" y="0"/>
                    <a:pt x="669" y="363"/>
                    <a:pt x="334" y="646"/>
                  </a:cubicBezTo>
                  <a:cubicBezTo>
                    <a:pt x="0" y="928"/>
                    <a:pt x="245" y="1661"/>
                    <a:pt x="348" y="2497"/>
                  </a:cubicBezTo>
                  <a:cubicBezTo>
                    <a:pt x="450" y="3334"/>
                    <a:pt x="501" y="4509"/>
                    <a:pt x="334" y="5319"/>
                  </a:cubicBezTo>
                  <a:cubicBezTo>
                    <a:pt x="168" y="6127"/>
                    <a:pt x="104" y="6599"/>
                    <a:pt x="104" y="6599"/>
                  </a:cubicBezTo>
                  <a:cubicBezTo>
                    <a:pt x="114" y="6600"/>
                    <a:pt x="124" y="6600"/>
                    <a:pt x="134" y="6600"/>
                  </a:cubicBezTo>
                  <a:cubicBezTo>
                    <a:pt x="621" y="6600"/>
                    <a:pt x="733" y="6055"/>
                    <a:pt x="733" y="6055"/>
                  </a:cubicBezTo>
                  <a:cubicBezTo>
                    <a:pt x="785" y="6869"/>
                    <a:pt x="1972" y="7000"/>
                    <a:pt x="1972" y="7000"/>
                  </a:cubicBezTo>
                  <a:cubicBezTo>
                    <a:pt x="1972" y="7000"/>
                    <a:pt x="2247" y="3445"/>
                    <a:pt x="2161" y="1962"/>
                  </a:cubicBezTo>
                  <a:cubicBezTo>
                    <a:pt x="2074" y="479"/>
                    <a:pt x="1377" y="270"/>
                    <a:pt x="1375" y="0"/>
                  </a:cubicBezTo>
                  <a:close/>
                </a:path>
              </a:pathLst>
            </a:custGeom>
            <a:solidFill>
              <a:srgbClr val="C4D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1"/>
            <p:cNvSpPr/>
            <p:nvPr/>
          </p:nvSpPr>
          <p:spPr>
            <a:xfrm>
              <a:off x="2709375" y="4642675"/>
              <a:ext cx="33500" cy="81625"/>
            </a:xfrm>
            <a:custGeom>
              <a:avLst/>
              <a:gdLst/>
              <a:ahLst/>
              <a:cxnLst/>
              <a:rect l="l" t="t" r="r" b="b"/>
              <a:pathLst>
                <a:path w="1340" h="3265" extrusionOk="0">
                  <a:moveTo>
                    <a:pt x="410" y="0"/>
                  </a:moveTo>
                  <a:cubicBezTo>
                    <a:pt x="410" y="0"/>
                    <a:pt x="294" y="63"/>
                    <a:pt x="264" y="149"/>
                  </a:cubicBezTo>
                  <a:cubicBezTo>
                    <a:pt x="233" y="234"/>
                    <a:pt x="1" y="488"/>
                    <a:pt x="1" y="488"/>
                  </a:cubicBezTo>
                  <a:cubicBezTo>
                    <a:pt x="1" y="488"/>
                    <a:pt x="103" y="790"/>
                    <a:pt x="410" y="1080"/>
                  </a:cubicBezTo>
                  <a:cubicBezTo>
                    <a:pt x="716" y="1368"/>
                    <a:pt x="920" y="1714"/>
                    <a:pt x="920" y="1714"/>
                  </a:cubicBezTo>
                  <a:cubicBezTo>
                    <a:pt x="920" y="1714"/>
                    <a:pt x="725" y="2362"/>
                    <a:pt x="701" y="2503"/>
                  </a:cubicBezTo>
                  <a:cubicBezTo>
                    <a:pt x="678" y="2644"/>
                    <a:pt x="1211" y="3264"/>
                    <a:pt x="1211" y="3264"/>
                  </a:cubicBezTo>
                  <a:cubicBezTo>
                    <a:pt x="1211" y="3264"/>
                    <a:pt x="1339" y="2120"/>
                    <a:pt x="1098" y="1424"/>
                  </a:cubicBezTo>
                  <a:cubicBezTo>
                    <a:pt x="858" y="728"/>
                    <a:pt x="434" y="327"/>
                    <a:pt x="412" y="210"/>
                  </a:cubicBezTo>
                  <a:lnTo>
                    <a:pt x="410" y="0"/>
                  </a:lnTo>
                  <a:close/>
                </a:path>
              </a:pathLst>
            </a:custGeom>
            <a:solidFill>
              <a:srgbClr val="AACA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1"/>
            <p:cNvSpPr/>
            <p:nvPr/>
          </p:nvSpPr>
          <p:spPr>
            <a:xfrm>
              <a:off x="2702150" y="4566900"/>
              <a:ext cx="67700" cy="77175"/>
            </a:xfrm>
            <a:custGeom>
              <a:avLst/>
              <a:gdLst/>
              <a:ahLst/>
              <a:cxnLst/>
              <a:rect l="l" t="t" r="r" b="b"/>
              <a:pathLst>
                <a:path w="2708" h="3087" extrusionOk="0">
                  <a:moveTo>
                    <a:pt x="1405" y="1"/>
                  </a:moveTo>
                  <a:cubicBezTo>
                    <a:pt x="1381" y="1"/>
                    <a:pt x="1358" y="1"/>
                    <a:pt x="1334" y="3"/>
                  </a:cubicBezTo>
                  <a:cubicBezTo>
                    <a:pt x="777" y="31"/>
                    <a:pt x="301" y="413"/>
                    <a:pt x="150" y="951"/>
                  </a:cubicBezTo>
                  <a:cubicBezTo>
                    <a:pt x="0" y="1488"/>
                    <a:pt x="210" y="2061"/>
                    <a:pt x="672" y="2375"/>
                  </a:cubicBezTo>
                  <a:cubicBezTo>
                    <a:pt x="672" y="2375"/>
                    <a:pt x="734" y="2611"/>
                    <a:pt x="776" y="2661"/>
                  </a:cubicBezTo>
                  <a:cubicBezTo>
                    <a:pt x="997" y="2919"/>
                    <a:pt x="1632" y="3086"/>
                    <a:pt x="1891" y="3086"/>
                  </a:cubicBezTo>
                  <a:cubicBezTo>
                    <a:pt x="1912" y="3086"/>
                    <a:pt x="1931" y="3085"/>
                    <a:pt x="1947" y="3083"/>
                  </a:cubicBezTo>
                  <a:cubicBezTo>
                    <a:pt x="2212" y="3046"/>
                    <a:pt x="2357" y="2935"/>
                    <a:pt x="2484" y="2643"/>
                  </a:cubicBezTo>
                  <a:cubicBezTo>
                    <a:pt x="2708" y="2129"/>
                    <a:pt x="2638" y="1441"/>
                    <a:pt x="2583" y="1116"/>
                  </a:cubicBezTo>
                  <a:cubicBezTo>
                    <a:pt x="2485" y="484"/>
                    <a:pt x="2042" y="1"/>
                    <a:pt x="1405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1"/>
            <p:cNvSpPr/>
            <p:nvPr/>
          </p:nvSpPr>
          <p:spPr>
            <a:xfrm>
              <a:off x="2703725" y="4566900"/>
              <a:ext cx="60550" cy="59375"/>
            </a:xfrm>
            <a:custGeom>
              <a:avLst/>
              <a:gdLst/>
              <a:ahLst/>
              <a:cxnLst/>
              <a:rect l="l" t="t" r="r" b="b"/>
              <a:pathLst>
                <a:path w="2422" h="2375" extrusionOk="0">
                  <a:moveTo>
                    <a:pt x="1345" y="0"/>
                  </a:moveTo>
                  <a:cubicBezTo>
                    <a:pt x="1256" y="0"/>
                    <a:pt x="1164" y="10"/>
                    <a:pt x="1072" y="29"/>
                  </a:cubicBezTo>
                  <a:cubicBezTo>
                    <a:pt x="521" y="144"/>
                    <a:pt x="97" y="620"/>
                    <a:pt x="46" y="1180"/>
                  </a:cubicBezTo>
                  <a:cubicBezTo>
                    <a:pt x="0" y="1683"/>
                    <a:pt x="239" y="2120"/>
                    <a:pt x="609" y="2375"/>
                  </a:cubicBezTo>
                  <a:cubicBezTo>
                    <a:pt x="595" y="2330"/>
                    <a:pt x="255" y="1821"/>
                    <a:pt x="605" y="1709"/>
                  </a:cubicBezTo>
                  <a:lnTo>
                    <a:pt x="605" y="1709"/>
                  </a:lnTo>
                  <a:cubicBezTo>
                    <a:pt x="661" y="1773"/>
                    <a:pt x="676" y="1873"/>
                    <a:pt x="678" y="1975"/>
                  </a:cubicBezTo>
                  <a:cubicBezTo>
                    <a:pt x="678" y="1975"/>
                    <a:pt x="852" y="1960"/>
                    <a:pt x="813" y="1756"/>
                  </a:cubicBezTo>
                  <a:cubicBezTo>
                    <a:pt x="802" y="1699"/>
                    <a:pt x="792" y="1646"/>
                    <a:pt x="783" y="1599"/>
                  </a:cubicBezTo>
                  <a:cubicBezTo>
                    <a:pt x="752" y="1441"/>
                    <a:pt x="793" y="1282"/>
                    <a:pt x="882" y="1146"/>
                  </a:cubicBezTo>
                  <a:cubicBezTo>
                    <a:pt x="956" y="1039"/>
                    <a:pt x="1017" y="889"/>
                    <a:pt x="975" y="722"/>
                  </a:cubicBezTo>
                  <a:lnTo>
                    <a:pt x="975" y="722"/>
                  </a:lnTo>
                  <a:cubicBezTo>
                    <a:pt x="975" y="722"/>
                    <a:pt x="1230" y="836"/>
                    <a:pt x="1599" y="836"/>
                  </a:cubicBezTo>
                  <a:cubicBezTo>
                    <a:pt x="1711" y="836"/>
                    <a:pt x="1834" y="825"/>
                    <a:pt x="1963" y="798"/>
                  </a:cubicBezTo>
                  <a:cubicBezTo>
                    <a:pt x="2197" y="749"/>
                    <a:pt x="2357" y="661"/>
                    <a:pt x="2422" y="588"/>
                  </a:cubicBezTo>
                  <a:cubicBezTo>
                    <a:pt x="2188" y="234"/>
                    <a:pt x="1794" y="0"/>
                    <a:pt x="1345" y="0"/>
                  </a:cubicBezTo>
                  <a:close/>
                </a:path>
              </a:pathLst>
            </a:custGeom>
            <a:solidFill>
              <a:srgbClr val="FFDE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1"/>
            <p:cNvSpPr/>
            <p:nvPr/>
          </p:nvSpPr>
          <p:spPr>
            <a:xfrm>
              <a:off x="2702850" y="4564425"/>
              <a:ext cx="75200" cy="45425"/>
            </a:xfrm>
            <a:custGeom>
              <a:avLst/>
              <a:gdLst/>
              <a:ahLst/>
              <a:cxnLst/>
              <a:rect l="l" t="t" r="r" b="b"/>
              <a:pathLst>
                <a:path w="3008" h="1817" extrusionOk="0">
                  <a:moveTo>
                    <a:pt x="1300" y="1"/>
                  </a:moveTo>
                  <a:cubicBezTo>
                    <a:pt x="976" y="1"/>
                    <a:pt x="659" y="115"/>
                    <a:pt x="456" y="468"/>
                  </a:cubicBezTo>
                  <a:cubicBezTo>
                    <a:pt x="456" y="468"/>
                    <a:pt x="174" y="514"/>
                    <a:pt x="100" y="680"/>
                  </a:cubicBezTo>
                  <a:cubicBezTo>
                    <a:pt x="25" y="846"/>
                    <a:pt x="0" y="1445"/>
                    <a:pt x="164" y="1816"/>
                  </a:cubicBezTo>
                  <a:lnTo>
                    <a:pt x="1009" y="821"/>
                  </a:lnTo>
                  <a:cubicBezTo>
                    <a:pt x="1009" y="821"/>
                    <a:pt x="1231" y="1014"/>
                    <a:pt x="1774" y="1072"/>
                  </a:cubicBezTo>
                  <a:cubicBezTo>
                    <a:pt x="1819" y="1076"/>
                    <a:pt x="1863" y="1079"/>
                    <a:pt x="1906" y="1079"/>
                  </a:cubicBezTo>
                  <a:cubicBezTo>
                    <a:pt x="2395" y="1079"/>
                    <a:pt x="2810" y="798"/>
                    <a:pt x="2915" y="594"/>
                  </a:cubicBezTo>
                  <a:cubicBezTo>
                    <a:pt x="3008" y="414"/>
                    <a:pt x="2951" y="401"/>
                    <a:pt x="2831" y="401"/>
                  </a:cubicBezTo>
                  <a:cubicBezTo>
                    <a:pt x="2809" y="401"/>
                    <a:pt x="2786" y="401"/>
                    <a:pt x="2761" y="401"/>
                  </a:cubicBezTo>
                  <a:cubicBezTo>
                    <a:pt x="2665" y="401"/>
                    <a:pt x="2546" y="395"/>
                    <a:pt x="2431" y="333"/>
                  </a:cubicBezTo>
                  <a:cubicBezTo>
                    <a:pt x="2247" y="235"/>
                    <a:pt x="1766" y="1"/>
                    <a:pt x="1300" y="1"/>
                  </a:cubicBezTo>
                  <a:close/>
                </a:path>
              </a:pathLst>
            </a:custGeom>
            <a:solidFill>
              <a:srgbClr val="FFDE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1"/>
            <p:cNvSpPr/>
            <p:nvPr/>
          </p:nvSpPr>
          <p:spPr>
            <a:xfrm>
              <a:off x="2702200" y="4606900"/>
              <a:ext cx="16775" cy="21175"/>
            </a:xfrm>
            <a:custGeom>
              <a:avLst/>
              <a:gdLst/>
              <a:ahLst/>
              <a:cxnLst/>
              <a:rect l="l" t="t" r="r" b="b"/>
              <a:pathLst>
                <a:path w="671" h="847" extrusionOk="0">
                  <a:moveTo>
                    <a:pt x="414" y="0"/>
                  </a:moveTo>
                  <a:cubicBezTo>
                    <a:pt x="329" y="0"/>
                    <a:pt x="243" y="33"/>
                    <a:pt x="189" y="117"/>
                  </a:cubicBezTo>
                  <a:cubicBezTo>
                    <a:pt x="1" y="413"/>
                    <a:pt x="269" y="846"/>
                    <a:pt x="504" y="846"/>
                  </a:cubicBezTo>
                  <a:cubicBezTo>
                    <a:pt x="507" y="846"/>
                    <a:pt x="509" y="846"/>
                    <a:pt x="512" y="846"/>
                  </a:cubicBezTo>
                  <a:cubicBezTo>
                    <a:pt x="640" y="840"/>
                    <a:pt x="670" y="770"/>
                    <a:pt x="670" y="770"/>
                  </a:cubicBezTo>
                  <a:lnTo>
                    <a:pt x="666" y="107"/>
                  </a:lnTo>
                  <a:cubicBezTo>
                    <a:pt x="618" y="47"/>
                    <a:pt x="516" y="0"/>
                    <a:pt x="414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1"/>
            <p:cNvSpPr/>
            <p:nvPr/>
          </p:nvSpPr>
          <p:spPr>
            <a:xfrm>
              <a:off x="2762225" y="4715150"/>
              <a:ext cx="47025" cy="38650"/>
            </a:xfrm>
            <a:custGeom>
              <a:avLst/>
              <a:gdLst/>
              <a:ahLst/>
              <a:cxnLst/>
              <a:rect l="l" t="t" r="r" b="b"/>
              <a:pathLst>
                <a:path w="1881" h="1546" extrusionOk="0">
                  <a:moveTo>
                    <a:pt x="1837" y="1"/>
                  </a:moveTo>
                  <a:cubicBezTo>
                    <a:pt x="1837" y="1"/>
                    <a:pt x="884" y="91"/>
                    <a:pt x="801" y="124"/>
                  </a:cubicBezTo>
                  <a:cubicBezTo>
                    <a:pt x="685" y="168"/>
                    <a:pt x="79" y="1347"/>
                    <a:pt x="29" y="1461"/>
                  </a:cubicBezTo>
                  <a:cubicBezTo>
                    <a:pt x="0" y="1525"/>
                    <a:pt x="225" y="1546"/>
                    <a:pt x="462" y="1546"/>
                  </a:cubicBezTo>
                  <a:cubicBezTo>
                    <a:pt x="647" y="1546"/>
                    <a:pt x="840" y="1533"/>
                    <a:pt x="924" y="1519"/>
                  </a:cubicBezTo>
                  <a:cubicBezTo>
                    <a:pt x="1058" y="1497"/>
                    <a:pt x="1881" y="98"/>
                    <a:pt x="1837" y="1"/>
                  </a:cubicBez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1"/>
            <p:cNvSpPr/>
            <p:nvPr/>
          </p:nvSpPr>
          <p:spPr>
            <a:xfrm>
              <a:off x="2658650" y="4667850"/>
              <a:ext cx="142550" cy="121050"/>
            </a:xfrm>
            <a:custGeom>
              <a:avLst/>
              <a:gdLst/>
              <a:ahLst/>
              <a:cxnLst/>
              <a:rect l="l" t="t" r="r" b="b"/>
              <a:pathLst>
                <a:path w="5702" h="4842" extrusionOk="0">
                  <a:moveTo>
                    <a:pt x="1470" y="1"/>
                  </a:moveTo>
                  <a:cubicBezTo>
                    <a:pt x="1193" y="1"/>
                    <a:pt x="919" y="307"/>
                    <a:pt x="794" y="739"/>
                  </a:cubicBezTo>
                  <a:cubicBezTo>
                    <a:pt x="549" y="1589"/>
                    <a:pt x="420" y="1896"/>
                    <a:pt x="224" y="3026"/>
                  </a:cubicBezTo>
                  <a:cubicBezTo>
                    <a:pt x="72" y="3897"/>
                    <a:pt x="0" y="4484"/>
                    <a:pt x="267" y="4620"/>
                  </a:cubicBezTo>
                  <a:cubicBezTo>
                    <a:pt x="430" y="4703"/>
                    <a:pt x="944" y="4842"/>
                    <a:pt x="1643" y="4842"/>
                  </a:cubicBezTo>
                  <a:cubicBezTo>
                    <a:pt x="1800" y="4842"/>
                    <a:pt x="1966" y="4835"/>
                    <a:pt x="2140" y="4819"/>
                  </a:cubicBezTo>
                  <a:cubicBezTo>
                    <a:pt x="2748" y="4763"/>
                    <a:pt x="3500" y="4623"/>
                    <a:pt x="4061" y="4361"/>
                  </a:cubicBezTo>
                  <a:cubicBezTo>
                    <a:pt x="4148" y="4322"/>
                    <a:pt x="4246" y="4307"/>
                    <a:pt x="4337" y="4272"/>
                  </a:cubicBezTo>
                  <a:cubicBezTo>
                    <a:pt x="4430" y="4237"/>
                    <a:pt x="4520" y="4194"/>
                    <a:pt x="4606" y="4145"/>
                  </a:cubicBezTo>
                  <a:cubicBezTo>
                    <a:pt x="4780" y="4046"/>
                    <a:pt x="4938" y="3923"/>
                    <a:pt x="5077" y="3780"/>
                  </a:cubicBezTo>
                  <a:cubicBezTo>
                    <a:pt x="5330" y="3519"/>
                    <a:pt x="5516" y="3196"/>
                    <a:pt x="5629" y="2850"/>
                  </a:cubicBezTo>
                  <a:cubicBezTo>
                    <a:pt x="5665" y="2738"/>
                    <a:pt x="5702" y="2643"/>
                    <a:pt x="5681" y="2529"/>
                  </a:cubicBezTo>
                  <a:lnTo>
                    <a:pt x="5681" y="2529"/>
                  </a:lnTo>
                  <a:cubicBezTo>
                    <a:pt x="5518" y="2796"/>
                    <a:pt x="5226" y="2912"/>
                    <a:pt x="4900" y="3028"/>
                  </a:cubicBezTo>
                  <a:cubicBezTo>
                    <a:pt x="4831" y="3052"/>
                    <a:pt x="4665" y="3086"/>
                    <a:pt x="4566" y="3086"/>
                  </a:cubicBezTo>
                  <a:cubicBezTo>
                    <a:pt x="4534" y="3086"/>
                    <a:pt x="4510" y="3083"/>
                    <a:pt x="4496" y="3075"/>
                  </a:cubicBezTo>
                  <a:cubicBezTo>
                    <a:pt x="4487" y="3029"/>
                    <a:pt x="4542" y="2980"/>
                    <a:pt x="4566" y="2946"/>
                  </a:cubicBezTo>
                  <a:cubicBezTo>
                    <a:pt x="4608" y="2891"/>
                    <a:pt x="4643" y="2829"/>
                    <a:pt x="4671" y="2765"/>
                  </a:cubicBezTo>
                  <a:cubicBezTo>
                    <a:pt x="4740" y="2600"/>
                    <a:pt x="4730" y="2509"/>
                    <a:pt x="4686" y="2469"/>
                  </a:cubicBezTo>
                  <a:cubicBezTo>
                    <a:pt x="4670" y="2455"/>
                    <a:pt x="4655" y="2448"/>
                    <a:pt x="4640" y="2448"/>
                  </a:cubicBezTo>
                  <a:cubicBezTo>
                    <a:pt x="4592" y="2448"/>
                    <a:pt x="4547" y="2520"/>
                    <a:pt x="4467" y="2607"/>
                  </a:cubicBezTo>
                  <a:cubicBezTo>
                    <a:pt x="4343" y="2742"/>
                    <a:pt x="4215" y="2836"/>
                    <a:pt x="4098" y="3070"/>
                  </a:cubicBezTo>
                  <a:cubicBezTo>
                    <a:pt x="3996" y="3277"/>
                    <a:pt x="3919" y="3344"/>
                    <a:pt x="3781" y="3499"/>
                  </a:cubicBezTo>
                  <a:cubicBezTo>
                    <a:pt x="3643" y="3652"/>
                    <a:pt x="3228" y="3841"/>
                    <a:pt x="2562" y="3888"/>
                  </a:cubicBezTo>
                  <a:cubicBezTo>
                    <a:pt x="2492" y="3893"/>
                    <a:pt x="2420" y="3896"/>
                    <a:pt x="2348" y="3896"/>
                  </a:cubicBezTo>
                  <a:cubicBezTo>
                    <a:pt x="1778" y="3896"/>
                    <a:pt x="1205" y="3756"/>
                    <a:pt x="1205" y="3756"/>
                  </a:cubicBezTo>
                  <a:cubicBezTo>
                    <a:pt x="1265" y="2926"/>
                    <a:pt x="1488" y="2244"/>
                    <a:pt x="1664" y="1528"/>
                  </a:cubicBezTo>
                  <a:cubicBezTo>
                    <a:pt x="1877" y="661"/>
                    <a:pt x="1958" y="279"/>
                    <a:pt x="1725" y="95"/>
                  </a:cubicBezTo>
                  <a:cubicBezTo>
                    <a:pt x="1643" y="30"/>
                    <a:pt x="1556" y="1"/>
                    <a:pt x="1470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1"/>
            <p:cNvSpPr/>
            <p:nvPr/>
          </p:nvSpPr>
          <p:spPr>
            <a:xfrm>
              <a:off x="2664150" y="4664650"/>
              <a:ext cx="44175" cy="81800"/>
            </a:xfrm>
            <a:custGeom>
              <a:avLst/>
              <a:gdLst/>
              <a:ahLst/>
              <a:cxnLst/>
              <a:rect l="l" t="t" r="r" b="b"/>
              <a:pathLst>
                <a:path w="1767" h="3272" extrusionOk="0">
                  <a:moveTo>
                    <a:pt x="1191" y="1"/>
                  </a:moveTo>
                  <a:cubicBezTo>
                    <a:pt x="810" y="1"/>
                    <a:pt x="637" y="467"/>
                    <a:pt x="415" y="1162"/>
                  </a:cubicBezTo>
                  <a:cubicBezTo>
                    <a:pt x="157" y="1964"/>
                    <a:pt x="0" y="2999"/>
                    <a:pt x="0" y="2999"/>
                  </a:cubicBezTo>
                  <a:cubicBezTo>
                    <a:pt x="263" y="3226"/>
                    <a:pt x="603" y="3271"/>
                    <a:pt x="835" y="3271"/>
                  </a:cubicBezTo>
                  <a:cubicBezTo>
                    <a:pt x="993" y="3271"/>
                    <a:pt x="1100" y="3250"/>
                    <a:pt x="1100" y="3250"/>
                  </a:cubicBezTo>
                  <a:cubicBezTo>
                    <a:pt x="1169" y="3057"/>
                    <a:pt x="1219" y="2858"/>
                    <a:pt x="1249" y="2655"/>
                  </a:cubicBezTo>
                  <a:cubicBezTo>
                    <a:pt x="1302" y="2311"/>
                    <a:pt x="1590" y="1396"/>
                    <a:pt x="1678" y="947"/>
                  </a:cubicBezTo>
                  <a:cubicBezTo>
                    <a:pt x="1766" y="498"/>
                    <a:pt x="1675" y="132"/>
                    <a:pt x="1385" y="36"/>
                  </a:cubicBezTo>
                  <a:cubicBezTo>
                    <a:pt x="1315" y="12"/>
                    <a:pt x="1250" y="1"/>
                    <a:pt x="1191" y="1"/>
                  </a:cubicBezTo>
                  <a:close/>
                </a:path>
              </a:pathLst>
            </a:custGeom>
            <a:solidFill>
              <a:srgbClr val="AACA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1"/>
            <p:cNvSpPr/>
            <p:nvPr/>
          </p:nvSpPr>
          <p:spPr>
            <a:xfrm>
              <a:off x="2661550" y="4734100"/>
              <a:ext cx="33400" cy="25625"/>
            </a:xfrm>
            <a:custGeom>
              <a:avLst/>
              <a:gdLst/>
              <a:ahLst/>
              <a:cxnLst/>
              <a:rect l="l" t="t" r="r" b="b"/>
              <a:pathLst>
                <a:path w="1336" h="1025" extrusionOk="0">
                  <a:moveTo>
                    <a:pt x="141" y="0"/>
                  </a:moveTo>
                  <a:cubicBezTo>
                    <a:pt x="0" y="110"/>
                    <a:pt x="18" y="536"/>
                    <a:pt x="38" y="695"/>
                  </a:cubicBezTo>
                  <a:cubicBezTo>
                    <a:pt x="58" y="863"/>
                    <a:pt x="439" y="1025"/>
                    <a:pt x="786" y="1025"/>
                  </a:cubicBezTo>
                  <a:cubicBezTo>
                    <a:pt x="908" y="1025"/>
                    <a:pt x="1026" y="1005"/>
                    <a:pt x="1122" y="958"/>
                  </a:cubicBezTo>
                  <a:cubicBezTo>
                    <a:pt x="1185" y="928"/>
                    <a:pt x="1250" y="773"/>
                    <a:pt x="1294" y="506"/>
                  </a:cubicBezTo>
                  <a:cubicBezTo>
                    <a:pt x="1336" y="241"/>
                    <a:pt x="1284" y="212"/>
                    <a:pt x="1284" y="212"/>
                  </a:cubicBezTo>
                  <a:lnTo>
                    <a:pt x="1254" y="320"/>
                  </a:lnTo>
                  <a:cubicBezTo>
                    <a:pt x="1141" y="357"/>
                    <a:pt x="1025" y="375"/>
                    <a:pt x="907" y="375"/>
                  </a:cubicBezTo>
                  <a:cubicBezTo>
                    <a:pt x="831" y="375"/>
                    <a:pt x="754" y="367"/>
                    <a:pt x="678" y="352"/>
                  </a:cubicBezTo>
                  <a:cubicBezTo>
                    <a:pt x="291" y="268"/>
                    <a:pt x="122" y="127"/>
                    <a:pt x="122" y="127"/>
                  </a:cubicBezTo>
                  <a:lnTo>
                    <a:pt x="141" y="0"/>
                  </a:lnTo>
                  <a:close/>
                </a:path>
              </a:pathLst>
            </a:custGeom>
            <a:solidFill>
              <a:srgbClr val="C4D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1"/>
            <p:cNvSpPr/>
            <p:nvPr/>
          </p:nvSpPr>
          <p:spPr>
            <a:xfrm>
              <a:off x="1803000" y="4753950"/>
              <a:ext cx="269500" cy="155525"/>
            </a:xfrm>
            <a:custGeom>
              <a:avLst/>
              <a:gdLst/>
              <a:ahLst/>
              <a:cxnLst/>
              <a:rect l="l" t="t" r="r" b="b"/>
              <a:pathLst>
                <a:path w="10780" h="6221" extrusionOk="0">
                  <a:moveTo>
                    <a:pt x="5332" y="0"/>
                  </a:moveTo>
                  <a:cubicBezTo>
                    <a:pt x="2707" y="0"/>
                    <a:pt x="518" y="1072"/>
                    <a:pt x="1" y="2496"/>
                  </a:cubicBezTo>
                  <a:lnTo>
                    <a:pt x="6450" y="6220"/>
                  </a:lnTo>
                  <a:cubicBezTo>
                    <a:pt x="8922" y="5922"/>
                    <a:pt x="10779" y="4659"/>
                    <a:pt x="10779" y="3144"/>
                  </a:cubicBezTo>
                  <a:cubicBezTo>
                    <a:pt x="10779" y="1407"/>
                    <a:pt x="8341" y="0"/>
                    <a:pt x="5332" y="0"/>
                  </a:cubicBezTo>
                  <a:close/>
                </a:path>
              </a:pathLst>
            </a:custGeom>
            <a:solidFill>
              <a:srgbClr val="C1C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1"/>
            <p:cNvSpPr/>
            <p:nvPr/>
          </p:nvSpPr>
          <p:spPr>
            <a:xfrm>
              <a:off x="1813000" y="4597975"/>
              <a:ext cx="158075" cy="130600"/>
            </a:xfrm>
            <a:custGeom>
              <a:avLst/>
              <a:gdLst/>
              <a:ahLst/>
              <a:cxnLst/>
              <a:rect l="l" t="t" r="r" b="b"/>
              <a:pathLst>
                <a:path w="6323" h="5224" extrusionOk="0">
                  <a:moveTo>
                    <a:pt x="5771" y="0"/>
                  </a:moveTo>
                  <a:cubicBezTo>
                    <a:pt x="5531" y="0"/>
                    <a:pt x="5323" y="61"/>
                    <a:pt x="5109" y="417"/>
                  </a:cubicBezTo>
                  <a:cubicBezTo>
                    <a:pt x="4882" y="798"/>
                    <a:pt x="4408" y="1789"/>
                    <a:pt x="3977" y="2420"/>
                  </a:cubicBezTo>
                  <a:cubicBezTo>
                    <a:pt x="3765" y="2733"/>
                    <a:pt x="3137" y="3569"/>
                    <a:pt x="1919" y="3924"/>
                  </a:cubicBezTo>
                  <a:cubicBezTo>
                    <a:pt x="1838" y="3947"/>
                    <a:pt x="1756" y="3959"/>
                    <a:pt x="1672" y="3959"/>
                  </a:cubicBezTo>
                  <a:cubicBezTo>
                    <a:pt x="1563" y="3959"/>
                    <a:pt x="1452" y="3939"/>
                    <a:pt x="1339" y="3902"/>
                  </a:cubicBezTo>
                  <a:cubicBezTo>
                    <a:pt x="1114" y="3829"/>
                    <a:pt x="958" y="3844"/>
                    <a:pt x="795" y="3806"/>
                  </a:cubicBezTo>
                  <a:cubicBezTo>
                    <a:pt x="716" y="3786"/>
                    <a:pt x="677" y="3772"/>
                    <a:pt x="653" y="3772"/>
                  </a:cubicBezTo>
                  <a:cubicBezTo>
                    <a:pt x="627" y="3772"/>
                    <a:pt x="618" y="3788"/>
                    <a:pt x="597" y="3830"/>
                  </a:cubicBezTo>
                  <a:cubicBezTo>
                    <a:pt x="556" y="3911"/>
                    <a:pt x="666" y="4060"/>
                    <a:pt x="815" y="4121"/>
                  </a:cubicBezTo>
                  <a:cubicBezTo>
                    <a:pt x="970" y="4186"/>
                    <a:pt x="1084" y="4168"/>
                    <a:pt x="1111" y="4194"/>
                  </a:cubicBezTo>
                  <a:cubicBezTo>
                    <a:pt x="1139" y="4221"/>
                    <a:pt x="1005" y="4259"/>
                    <a:pt x="813" y="4276"/>
                  </a:cubicBezTo>
                  <a:cubicBezTo>
                    <a:pt x="777" y="4279"/>
                    <a:pt x="742" y="4281"/>
                    <a:pt x="709" y="4281"/>
                  </a:cubicBezTo>
                  <a:cubicBezTo>
                    <a:pt x="502" y="4281"/>
                    <a:pt x="359" y="4227"/>
                    <a:pt x="240" y="4219"/>
                  </a:cubicBezTo>
                  <a:cubicBezTo>
                    <a:pt x="234" y="4219"/>
                    <a:pt x="228" y="4219"/>
                    <a:pt x="222" y="4219"/>
                  </a:cubicBezTo>
                  <a:cubicBezTo>
                    <a:pt x="88" y="4219"/>
                    <a:pt x="91" y="4332"/>
                    <a:pt x="139" y="4376"/>
                  </a:cubicBezTo>
                  <a:cubicBezTo>
                    <a:pt x="188" y="4421"/>
                    <a:pt x="266" y="4485"/>
                    <a:pt x="480" y="4533"/>
                  </a:cubicBezTo>
                  <a:cubicBezTo>
                    <a:pt x="694" y="4583"/>
                    <a:pt x="950" y="4592"/>
                    <a:pt x="950" y="4592"/>
                  </a:cubicBezTo>
                  <a:cubicBezTo>
                    <a:pt x="829" y="4622"/>
                    <a:pt x="704" y="4639"/>
                    <a:pt x="578" y="4641"/>
                  </a:cubicBezTo>
                  <a:cubicBezTo>
                    <a:pt x="563" y="4641"/>
                    <a:pt x="548" y="4641"/>
                    <a:pt x="534" y="4641"/>
                  </a:cubicBezTo>
                  <a:cubicBezTo>
                    <a:pt x="355" y="4641"/>
                    <a:pt x="262" y="4624"/>
                    <a:pt x="165" y="4624"/>
                  </a:cubicBezTo>
                  <a:cubicBezTo>
                    <a:pt x="151" y="4624"/>
                    <a:pt x="137" y="4624"/>
                    <a:pt x="122" y="4625"/>
                  </a:cubicBezTo>
                  <a:cubicBezTo>
                    <a:pt x="0" y="4633"/>
                    <a:pt x="65" y="4826"/>
                    <a:pt x="198" y="4865"/>
                  </a:cubicBezTo>
                  <a:cubicBezTo>
                    <a:pt x="331" y="4900"/>
                    <a:pt x="468" y="4919"/>
                    <a:pt x="608" y="4919"/>
                  </a:cubicBezTo>
                  <a:cubicBezTo>
                    <a:pt x="612" y="4919"/>
                    <a:pt x="616" y="4919"/>
                    <a:pt x="620" y="4919"/>
                  </a:cubicBezTo>
                  <a:cubicBezTo>
                    <a:pt x="780" y="4919"/>
                    <a:pt x="1045" y="4895"/>
                    <a:pt x="1045" y="4895"/>
                  </a:cubicBezTo>
                  <a:lnTo>
                    <a:pt x="1045" y="4895"/>
                  </a:lnTo>
                  <a:cubicBezTo>
                    <a:pt x="799" y="4987"/>
                    <a:pt x="597" y="4975"/>
                    <a:pt x="475" y="4978"/>
                  </a:cubicBezTo>
                  <a:cubicBezTo>
                    <a:pt x="355" y="4983"/>
                    <a:pt x="301" y="5028"/>
                    <a:pt x="325" y="5097"/>
                  </a:cubicBezTo>
                  <a:cubicBezTo>
                    <a:pt x="344" y="5152"/>
                    <a:pt x="437" y="5200"/>
                    <a:pt x="700" y="5221"/>
                  </a:cubicBezTo>
                  <a:cubicBezTo>
                    <a:pt x="723" y="5223"/>
                    <a:pt x="747" y="5224"/>
                    <a:pt x="772" y="5224"/>
                  </a:cubicBezTo>
                  <a:cubicBezTo>
                    <a:pt x="1027" y="5224"/>
                    <a:pt x="1350" y="5135"/>
                    <a:pt x="1608" y="5010"/>
                  </a:cubicBezTo>
                  <a:cubicBezTo>
                    <a:pt x="1892" y="4871"/>
                    <a:pt x="2065" y="4794"/>
                    <a:pt x="2219" y="4738"/>
                  </a:cubicBezTo>
                  <a:cubicBezTo>
                    <a:pt x="3640" y="4218"/>
                    <a:pt x="4503" y="3356"/>
                    <a:pt x="4766" y="3026"/>
                  </a:cubicBezTo>
                  <a:cubicBezTo>
                    <a:pt x="5310" y="2347"/>
                    <a:pt x="5805" y="1454"/>
                    <a:pt x="6063" y="870"/>
                  </a:cubicBezTo>
                  <a:cubicBezTo>
                    <a:pt x="6323" y="286"/>
                    <a:pt x="6124" y="10"/>
                    <a:pt x="5818" y="1"/>
                  </a:cubicBezTo>
                  <a:cubicBezTo>
                    <a:pt x="5802" y="1"/>
                    <a:pt x="5787" y="0"/>
                    <a:pt x="5771" y="0"/>
                  </a:cubicBezTo>
                  <a:close/>
                </a:path>
              </a:pathLst>
            </a:custGeom>
            <a:solidFill>
              <a:srgbClr val="B44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1"/>
            <p:cNvSpPr/>
            <p:nvPr/>
          </p:nvSpPr>
          <p:spPr>
            <a:xfrm>
              <a:off x="1918550" y="4596125"/>
              <a:ext cx="52700" cy="63875"/>
            </a:xfrm>
            <a:custGeom>
              <a:avLst/>
              <a:gdLst/>
              <a:ahLst/>
              <a:cxnLst/>
              <a:rect l="l" t="t" r="r" b="b"/>
              <a:pathLst>
                <a:path w="2108" h="2555" extrusionOk="0">
                  <a:moveTo>
                    <a:pt x="1538" y="0"/>
                  </a:moveTo>
                  <a:cubicBezTo>
                    <a:pt x="1357" y="0"/>
                    <a:pt x="1135" y="95"/>
                    <a:pt x="923" y="350"/>
                  </a:cubicBezTo>
                  <a:cubicBezTo>
                    <a:pt x="602" y="738"/>
                    <a:pt x="169" y="1657"/>
                    <a:pt x="0" y="1962"/>
                  </a:cubicBezTo>
                  <a:cubicBezTo>
                    <a:pt x="0" y="1962"/>
                    <a:pt x="385" y="2555"/>
                    <a:pt x="917" y="2555"/>
                  </a:cubicBezTo>
                  <a:cubicBezTo>
                    <a:pt x="974" y="2555"/>
                    <a:pt x="1032" y="2548"/>
                    <a:pt x="1092" y="2533"/>
                  </a:cubicBezTo>
                  <a:cubicBezTo>
                    <a:pt x="1092" y="2533"/>
                    <a:pt x="1751" y="1395"/>
                    <a:pt x="1893" y="972"/>
                  </a:cubicBezTo>
                  <a:cubicBezTo>
                    <a:pt x="2036" y="547"/>
                    <a:pt x="2108" y="280"/>
                    <a:pt x="1781" y="68"/>
                  </a:cubicBezTo>
                  <a:cubicBezTo>
                    <a:pt x="1716" y="26"/>
                    <a:pt x="1632" y="0"/>
                    <a:pt x="1538" y="0"/>
                  </a:cubicBezTo>
                  <a:close/>
                </a:path>
              </a:pathLst>
            </a:custGeom>
            <a:solidFill>
              <a:srgbClr val="C4D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1"/>
            <p:cNvSpPr/>
            <p:nvPr/>
          </p:nvSpPr>
          <p:spPr>
            <a:xfrm>
              <a:off x="1836650" y="4728575"/>
              <a:ext cx="219975" cy="114375"/>
            </a:xfrm>
            <a:custGeom>
              <a:avLst/>
              <a:gdLst/>
              <a:ahLst/>
              <a:cxnLst/>
              <a:rect l="l" t="t" r="r" b="b"/>
              <a:pathLst>
                <a:path w="8799" h="4575" extrusionOk="0">
                  <a:moveTo>
                    <a:pt x="3774" y="0"/>
                  </a:moveTo>
                  <a:cubicBezTo>
                    <a:pt x="3008" y="0"/>
                    <a:pt x="549" y="46"/>
                    <a:pt x="268" y="623"/>
                  </a:cubicBezTo>
                  <a:cubicBezTo>
                    <a:pt x="0" y="1171"/>
                    <a:pt x="2361" y="1995"/>
                    <a:pt x="2700" y="2028"/>
                  </a:cubicBezTo>
                  <a:lnTo>
                    <a:pt x="4778" y="2140"/>
                  </a:lnTo>
                  <a:lnTo>
                    <a:pt x="4995" y="2245"/>
                  </a:lnTo>
                  <a:lnTo>
                    <a:pt x="6451" y="4087"/>
                  </a:lnTo>
                  <a:lnTo>
                    <a:pt x="8583" y="4575"/>
                  </a:lnTo>
                  <a:cubicBezTo>
                    <a:pt x="8799" y="4147"/>
                    <a:pt x="8609" y="3560"/>
                    <a:pt x="8331" y="2840"/>
                  </a:cubicBezTo>
                  <a:cubicBezTo>
                    <a:pt x="8023" y="2048"/>
                    <a:pt x="7681" y="1233"/>
                    <a:pt x="7681" y="1233"/>
                  </a:cubicBezTo>
                  <a:lnTo>
                    <a:pt x="4001" y="2"/>
                  </a:lnTo>
                  <a:cubicBezTo>
                    <a:pt x="4001" y="2"/>
                    <a:pt x="3917" y="0"/>
                    <a:pt x="3774" y="0"/>
                  </a:cubicBezTo>
                  <a:close/>
                </a:path>
              </a:pathLst>
            </a:custGeom>
            <a:solidFill>
              <a:srgbClr val="C4D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1"/>
            <p:cNvSpPr/>
            <p:nvPr/>
          </p:nvSpPr>
          <p:spPr>
            <a:xfrm>
              <a:off x="1935875" y="4837200"/>
              <a:ext cx="32925" cy="71400"/>
            </a:xfrm>
            <a:custGeom>
              <a:avLst/>
              <a:gdLst/>
              <a:ahLst/>
              <a:cxnLst/>
              <a:rect l="l" t="t" r="r" b="b"/>
              <a:pathLst>
                <a:path w="1317" h="2856" extrusionOk="0">
                  <a:moveTo>
                    <a:pt x="628" y="1"/>
                  </a:moveTo>
                  <a:lnTo>
                    <a:pt x="1" y="469"/>
                  </a:lnTo>
                  <a:cubicBezTo>
                    <a:pt x="226" y="890"/>
                    <a:pt x="240" y="1251"/>
                    <a:pt x="263" y="1627"/>
                  </a:cubicBezTo>
                  <a:cubicBezTo>
                    <a:pt x="283" y="1961"/>
                    <a:pt x="263" y="2296"/>
                    <a:pt x="261" y="2630"/>
                  </a:cubicBezTo>
                  <a:cubicBezTo>
                    <a:pt x="261" y="2681"/>
                    <a:pt x="261" y="2735"/>
                    <a:pt x="289" y="2777"/>
                  </a:cubicBezTo>
                  <a:cubicBezTo>
                    <a:pt x="327" y="2834"/>
                    <a:pt x="385" y="2856"/>
                    <a:pt x="448" y="2856"/>
                  </a:cubicBezTo>
                  <a:cubicBezTo>
                    <a:pt x="531" y="2856"/>
                    <a:pt x="622" y="2818"/>
                    <a:pt x="680" y="2775"/>
                  </a:cubicBezTo>
                  <a:cubicBezTo>
                    <a:pt x="777" y="2702"/>
                    <a:pt x="873" y="2630"/>
                    <a:pt x="958" y="2543"/>
                  </a:cubicBezTo>
                  <a:cubicBezTo>
                    <a:pt x="1118" y="2380"/>
                    <a:pt x="1242" y="2174"/>
                    <a:pt x="1232" y="1942"/>
                  </a:cubicBezTo>
                  <a:cubicBezTo>
                    <a:pt x="1221" y="1683"/>
                    <a:pt x="1164" y="1418"/>
                    <a:pt x="1222" y="1164"/>
                  </a:cubicBezTo>
                  <a:cubicBezTo>
                    <a:pt x="1253" y="1031"/>
                    <a:pt x="1316" y="900"/>
                    <a:pt x="1296" y="763"/>
                  </a:cubicBezTo>
                  <a:cubicBezTo>
                    <a:pt x="1268" y="583"/>
                    <a:pt x="1137" y="458"/>
                    <a:pt x="1004" y="347"/>
                  </a:cubicBezTo>
                  <a:cubicBezTo>
                    <a:pt x="936" y="290"/>
                    <a:pt x="865" y="236"/>
                    <a:pt x="803" y="174"/>
                  </a:cubicBezTo>
                  <a:cubicBezTo>
                    <a:pt x="740" y="113"/>
                    <a:pt x="671" y="51"/>
                    <a:pt x="628" y="1"/>
                  </a:cubicBez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1"/>
            <p:cNvSpPr/>
            <p:nvPr/>
          </p:nvSpPr>
          <p:spPr>
            <a:xfrm>
              <a:off x="1834125" y="4741150"/>
              <a:ext cx="118000" cy="109275"/>
            </a:xfrm>
            <a:custGeom>
              <a:avLst/>
              <a:gdLst/>
              <a:ahLst/>
              <a:cxnLst/>
              <a:rect l="l" t="t" r="r" b="b"/>
              <a:pathLst>
                <a:path w="4720" h="4371" extrusionOk="0">
                  <a:moveTo>
                    <a:pt x="793" y="1"/>
                  </a:moveTo>
                  <a:cubicBezTo>
                    <a:pt x="753" y="1"/>
                    <a:pt x="714" y="2"/>
                    <a:pt x="675" y="6"/>
                  </a:cubicBezTo>
                  <a:cubicBezTo>
                    <a:pt x="1" y="62"/>
                    <a:pt x="313" y="742"/>
                    <a:pt x="704" y="1154"/>
                  </a:cubicBezTo>
                  <a:cubicBezTo>
                    <a:pt x="960" y="1426"/>
                    <a:pt x="4113" y="4370"/>
                    <a:pt x="4113" y="4370"/>
                  </a:cubicBezTo>
                  <a:cubicBezTo>
                    <a:pt x="4123" y="4370"/>
                    <a:pt x="4133" y="4371"/>
                    <a:pt x="4143" y="4371"/>
                  </a:cubicBezTo>
                  <a:cubicBezTo>
                    <a:pt x="4577" y="4371"/>
                    <a:pt x="4720" y="3904"/>
                    <a:pt x="4720" y="3904"/>
                  </a:cubicBezTo>
                  <a:cubicBezTo>
                    <a:pt x="4720" y="3904"/>
                    <a:pt x="3761" y="2372"/>
                    <a:pt x="3154" y="1522"/>
                  </a:cubicBezTo>
                  <a:cubicBezTo>
                    <a:pt x="2879" y="1135"/>
                    <a:pt x="2426" y="678"/>
                    <a:pt x="2426" y="678"/>
                  </a:cubicBezTo>
                  <a:cubicBezTo>
                    <a:pt x="2178" y="414"/>
                    <a:pt x="1440" y="1"/>
                    <a:pt x="793" y="1"/>
                  </a:cubicBezTo>
                  <a:close/>
                </a:path>
              </a:pathLst>
            </a:custGeom>
            <a:solidFill>
              <a:srgbClr val="C4D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1"/>
            <p:cNvSpPr/>
            <p:nvPr/>
          </p:nvSpPr>
          <p:spPr>
            <a:xfrm>
              <a:off x="1884750" y="4750600"/>
              <a:ext cx="36475" cy="29625"/>
            </a:xfrm>
            <a:custGeom>
              <a:avLst/>
              <a:gdLst/>
              <a:ahLst/>
              <a:cxnLst/>
              <a:rect l="l" t="t" r="r" b="b"/>
              <a:pathLst>
                <a:path w="1459" h="1185" extrusionOk="0">
                  <a:moveTo>
                    <a:pt x="1" y="0"/>
                  </a:moveTo>
                  <a:cubicBezTo>
                    <a:pt x="585" y="343"/>
                    <a:pt x="1146" y="1167"/>
                    <a:pt x="1146" y="1167"/>
                  </a:cubicBezTo>
                  <a:lnTo>
                    <a:pt x="1458" y="1184"/>
                  </a:lnTo>
                  <a:cubicBezTo>
                    <a:pt x="581" y="115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AACA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1"/>
            <p:cNvSpPr/>
            <p:nvPr/>
          </p:nvSpPr>
          <p:spPr>
            <a:xfrm>
              <a:off x="1914350" y="4829275"/>
              <a:ext cx="35675" cy="21150"/>
            </a:xfrm>
            <a:custGeom>
              <a:avLst/>
              <a:gdLst/>
              <a:ahLst/>
              <a:cxnLst/>
              <a:rect l="l" t="t" r="r" b="b"/>
              <a:pathLst>
                <a:path w="1427" h="846" extrusionOk="0">
                  <a:moveTo>
                    <a:pt x="0" y="0"/>
                  </a:moveTo>
                  <a:lnTo>
                    <a:pt x="904" y="845"/>
                  </a:lnTo>
                  <a:cubicBezTo>
                    <a:pt x="912" y="845"/>
                    <a:pt x="919" y="845"/>
                    <a:pt x="927" y="845"/>
                  </a:cubicBezTo>
                  <a:cubicBezTo>
                    <a:pt x="1041" y="845"/>
                    <a:pt x="1153" y="812"/>
                    <a:pt x="1247" y="746"/>
                  </a:cubicBezTo>
                  <a:cubicBezTo>
                    <a:pt x="1420" y="629"/>
                    <a:pt x="1427" y="547"/>
                    <a:pt x="1427" y="54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ACA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1"/>
            <p:cNvSpPr/>
            <p:nvPr/>
          </p:nvSpPr>
          <p:spPr>
            <a:xfrm>
              <a:off x="1957450" y="4589625"/>
              <a:ext cx="61650" cy="57225"/>
            </a:xfrm>
            <a:custGeom>
              <a:avLst/>
              <a:gdLst/>
              <a:ahLst/>
              <a:cxnLst/>
              <a:rect l="l" t="t" r="r" b="b"/>
              <a:pathLst>
                <a:path w="2466" h="2289" extrusionOk="0">
                  <a:moveTo>
                    <a:pt x="1888" y="1"/>
                  </a:moveTo>
                  <a:cubicBezTo>
                    <a:pt x="1888" y="1"/>
                    <a:pt x="528" y="471"/>
                    <a:pt x="364" y="496"/>
                  </a:cubicBezTo>
                  <a:cubicBezTo>
                    <a:pt x="201" y="519"/>
                    <a:pt x="1" y="958"/>
                    <a:pt x="19" y="1480"/>
                  </a:cubicBezTo>
                  <a:cubicBezTo>
                    <a:pt x="35" y="1926"/>
                    <a:pt x="813" y="2288"/>
                    <a:pt x="1249" y="2288"/>
                  </a:cubicBezTo>
                  <a:cubicBezTo>
                    <a:pt x="1324" y="2288"/>
                    <a:pt x="1388" y="2277"/>
                    <a:pt x="1438" y="2255"/>
                  </a:cubicBezTo>
                  <a:cubicBezTo>
                    <a:pt x="1774" y="2102"/>
                    <a:pt x="2466" y="1420"/>
                    <a:pt x="2358" y="1331"/>
                  </a:cubicBezTo>
                  <a:cubicBezTo>
                    <a:pt x="2251" y="1243"/>
                    <a:pt x="1882" y="994"/>
                    <a:pt x="1864" y="920"/>
                  </a:cubicBezTo>
                  <a:cubicBezTo>
                    <a:pt x="1844" y="846"/>
                    <a:pt x="1888" y="1"/>
                    <a:pt x="1888" y="1"/>
                  </a:cubicBezTo>
                  <a:close/>
                </a:path>
              </a:pathLst>
            </a:custGeom>
            <a:solidFill>
              <a:srgbClr val="B44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1"/>
            <p:cNvSpPr/>
            <p:nvPr/>
          </p:nvSpPr>
          <p:spPr>
            <a:xfrm>
              <a:off x="1967200" y="4589625"/>
              <a:ext cx="37450" cy="27075"/>
            </a:xfrm>
            <a:custGeom>
              <a:avLst/>
              <a:gdLst/>
              <a:ahLst/>
              <a:cxnLst/>
              <a:rect l="l" t="t" r="r" b="b"/>
              <a:pathLst>
                <a:path w="1498" h="1083" extrusionOk="0">
                  <a:moveTo>
                    <a:pt x="1498" y="1"/>
                  </a:moveTo>
                  <a:cubicBezTo>
                    <a:pt x="1498" y="1"/>
                    <a:pt x="554" y="386"/>
                    <a:pt x="205" y="491"/>
                  </a:cubicBezTo>
                  <a:cubicBezTo>
                    <a:pt x="128" y="645"/>
                    <a:pt x="0" y="867"/>
                    <a:pt x="111" y="967"/>
                  </a:cubicBezTo>
                  <a:cubicBezTo>
                    <a:pt x="207" y="1053"/>
                    <a:pt x="319" y="1083"/>
                    <a:pt x="429" y="1083"/>
                  </a:cubicBezTo>
                  <a:cubicBezTo>
                    <a:pt x="614" y="1083"/>
                    <a:pt x="793" y="1000"/>
                    <a:pt x="880" y="966"/>
                  </a:cubicBezTo>
                  <a:cubicBezTo>
                    <a:pt x="1015" y="912"/>
                    <a:pt x="1142" y="838"/>
                    <a:pt x="1256" y="748"/>
                  </a:cubicBezTo>
                  <a:cubicBezTo>
                    <a:pt x="1383" y="651"/>
                    <a:pt x="1483" y="490"/>
                    <a:pt x="1483" y="332"/>
                  </a:cubicBezTo>
                  <a:cubicBezTo>
                    <a:pt x="1488" y="195"/>
                    <a:pt x="1498" y="1"/>
                    <a:pt x="1498" y="1"/>
                  </a:cubicBezTo>
                  <a:close/>
                </a:path>
              </a:pathLst>
            </a:custGeom>
            <a:solidFill>
              <a:srgbClr val="912B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1"/>
            <p:cNvSpPr/>
            <p:nvPr/>
          </p:nvSpPr>
          <p:spPr>
            <a:xfrm>
              <a:off x="1932775" y="4597150"/>
              <a:ext cx="100525" cy="181000"/>
            </a:xfrm>
            <a:custGeom>
              <a:avLst/>
              <a:gdLst/>
              <a:ahLst/>
              <a:cxnLst/>
              <a:rect l="l" t="t" r="r" b="b"/>
              <a:pathLst>
                <a:path w="4021" h="7240" extrusionOk="0">
                  <a:moveTo>
                    <a:pt x="1069" y="1"/>
                  </a:moveTo>
                  <a:cubicBezTo>
                    <a:pt x="1048" y="1"/>
                    <a:pt x="1026" y="3"/>
                    <a:pt x="1006" y="8"/>
                  </a:cubicBezTo>
                  <a:cubicBezTo>
                    <a:pt x="1006" y="8"/>
                    <a:pt x="635" y="199"/>
                    <a:pt x="477" y="681"/>
                  </a:cubicBezTo>
                  <a:cubicBezTo>
                    <a:pt x="319" y="1162"/>
                    <a:pt x="162" y="1739"/>
                    <a:pt x="176" y="2634"/>
                  </a:cubicBezTo>
                  <a:cubicBezTo>
                    <a:pt x="190" y="3530"/>
                    <a:pt x="148" y="5754"/>
                    <a:pt x="148" y="5754"/>
                  </a:cubicBezTo>
                  <a:cubicBezTo>
                    <a:pt x="148" y="5754"/>
                    <a:pt x="1" y="6409"/>
                    <a:pt x="1085" y="6906"/>
                  </a:cubicBezTo>
                  <a:cubicBezTo>
                    <a:pt x="1579" y="7132"/>
                    <a:pt x="2052" y="7240"/>
                    <a:pt x="2472" y="7240"/>
                  </a:cubicBezTo>
                  <a:cubicBezTo>
                    <a:pt x="2645" y="7240"/>
                    <a:pt x="2809" y="7221"/>
                    <a:pt x="2962" y="7186"/>
                  </a:cubicBezTo>
                  <a:cubicBezTo>
                    <a:pt x="3394" y="7084"/>
                    <a:pt x="3743" y="6692"/>
                    <a:pt x="3836" y="6490"/>
                  </a:cubicBezTo>
                  <a:cubicBezTo>
                    <a:pt x="3751" y="5774"/>
                    <a:pt x="3728" y="4832"/>
                    <a:pt x="3788" y="4081"/>
                  </a:cubicBezTo>
                  <a:cubicBezTo>
                    <a:pt x="3852" y="3287"/>
                    <a:pt x="3935" y="2625"/>
                    <a:pt x="3979" y="1988"/>
                  </a:cubicBezTo>
                  <a:cubicBezTo>
                    <a:pt x="4021" y="1349"/>
                    <a:pt x="3894" y="1361"/>
                    <a:pt x="3575" y="1135"/>
                  </a:cubicBezTo>
                  <a:cubicBezTo>
                    <a:pt x="3144" y="828"/>
                    <a:pt x="2971" y="745"/>
                    <a:pt x="2971" y="745"/>
                  </a:cubicBezTo>
                  <a:cubicBezTo>
                    <a:pt x="2971" y="745"/>
                    <a:pt x="2520" y="1215"/>
                    <a:pt x="1993" y="1215"/>
                  </a:cubicBezTo>
                  <a:cubicBezTo>
                    <a:pt x="1889" y="1215"/>
                    <a:pt x="1782" y="1197"/>
                    <a:pt x="1675" y="1153"/>
                  </a:cubicBezTo>
                  <a:cubicBezTo>
                    <a:pt x="1330" y="1012"/>
                    <a:pt x="1259" y="563"/>
                    <a:pt x="1582" y="231"/>
                  </a:cubicBezTo>
                  <a:cubicBezTo>
                    <a:pt x="1582" y="231"/>
                    <a:pt x="1297" y="1"/>
                    <a:pt x="1069" y="1"/>
                  </a:cubicBezTo>
                  <a:close/>
                </a:path>
              </a:pathLst>
            </a:custGeom>
            <a:solidFill>
              <a:srgbClr val="F5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1"/>
            <p:cNvSpPr/>
            <p:nvPr/>
          </p:nvSpPr>
          <p:spPr>
            <a:xfrm>
              <a:off x="1962500" y="4601075"/>
              <a:ext cx="46925" cy="29000"/>
            </a:xfrm>
            <a:custGeom>
              <a:avLst/>
              <a:gdLst/>
              <a:ahLst/>
              <a:cxnLst/>
              <a:rect l="l" t="t" r="r" b="b"/>
              <a:pathLst>
                <a:path w="1877" h="1160" extrusionOk="0">
                  <a:moveTo>
                    <a:pt x="290" y="0"/>
                  </a:moveTo>
                  <a:cubicBezTo>
                    <a:pt x="58" y="295"/>
                    <a:pt x="0" y="764"/>
                    <a:pt x="290" y="990"/>
                  </a:cubicBezTo>
                  <a:cubicBezTo>
                    <a:pt x="444" y="1110"/>
                    <a:pt x="615" y="1160"/>
                    <a:pt x="795" y="1160"/>
                  </a:cubicBezTo>
                  <a:cubicBezTo>
                    <a:pt x="953" y="1160"/>
                    <a:pt x="1118" y="1122"/>
                    <a:pt x="1285" y="1060"/>
                  </a:cubicBezTo>
                  <a:cubicBezTo>
                    <a:pt x="1643" y="927"/>
                    <a:pt x="1876" y="641"/>
                    <a:pt x="1876" y="641"/>
                  </a:cubicBezTo>
                  <a:lnTo>
                    <a:pt x="1710" y="525"/>
                  </a:lnTo>
                  <a:cubicBezTo>
                    <a:pt x="1573" y="695"/>
                    <a:pt x="1128" y="950"/>
                    <a:pt x="822" y="950"/>
                  </a:cubicBezTo>
                  <a:cubicBezTo>
                    <a:pt x="515" y="950"/>
                    <a:pt x="313" y="753"/>
                    <a:pt x="301" y="581"/>
                  </a:cubicBezTo>
                  <a:cubicBezTo>
                    <a:pt x="290" y="407"/>
                    <a:pt x="463" y="111"/>
                    <a:pt x="463" y="111"/>
                  </a:cubicBezTo>
                  <a:lnTo>
                    <a:pt x="290" y="0"/>
                  </a:lnTo>
                  <a:close/>
                </a:path>
              </a:pathLst>
            </a:custGeom>
            <a:solidFill>
              <a:srgbClr val="C4D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1"/>
            <p:cNvSpPr/>
            <p:nvPr/>
          </p:nvSpPr>
          <p:spPr>
            <a:xfrm>
              <a:off x="1953750" y="4530275"/>
              <a:ext cx="67700" cy="77175"/>
            </a:xfrm>
            <a:custGeom>
              <a:avLst/>
              <a:gdLst/>
              <a:ahLst/>
              <a:cxnLst/>
              <a:rect l="l" t="t" r="r" b="b"/>
              <a:pathLst>
                <a:path w="2708" h="3087" extrusionOk="0">
                  <a:moveTo>
                    <a:pt x="1303" y="1"/>
                  </a:moveTo>
                  <a:cubicBezTo>
                    <a:pt x="666" y="1"/>
                    <a:pt x="223" y="484"/>
                    <a:pt x="126" y="1116"/>
                  </a:cubicBezTo>
                  <a:cubicBezTo>
                    <a:pt x="70" y="1441"/>
                    <a:pt x="0" y="2129"/>
                    <a:pt x="225" y="2643"/>
                  </a:cubicBezTo>
                  <a:cubicBezTo>
                    <a:pt x="351" y="2935"/>
                    <a:pt x="496" y="3046"/>
                    <a:pt x="763" y="3083"/>
                  </a:cubicBezTo>
                  <a:cubicBezTo>
                    <a:pt x="778" y="3085"/>
                    <a:pt x="797" y="3087"/>
                    <a:pt x="818" y="3087"/>
                  </a:cubicBezTo>
                  <a:cubicBezTo>
                    <a:pt x="1077" y="3087"/>
                    <a:pt x="1711" y="2920"/>
                    <a:pt x="1932" y="2661"/>
                  </a:cubicBezTo>
                  <a:cubicBezTo>
                    <a:pt x="1974" y="2611"/>
                    <a:pt x="2036" y="2375"/>
                    <a:pt x="2036" y="2375"/>
                  </a:cubicBezTo>
                  <a:cubicBezTo>
                    <a:pt x="2498" y="2061"/>
                    <a:pt x="2708" y="1488"/>
                    <a:pt x="2558" y="951"/>
                  </a:cubicBezTo>
                  <a:cubicBezTo>
                    <a:pt x="2407" y="413"/>
                    <a:pt x="1932" y="32"/>
                    <a:pt x="1374" y="3"/>
                  </a:cubicBezTo>
                  <a:cubicBezTo>
                    <a:pt x="1350" y="1"/>
                    <a:pt x="1327" y="1"/>
                    <a:pt x="1303" y="1"/>
                  </a:cubicBezTo>
                  <a:close/>
                </a:path>
              </a:pathLst>
            </a:custGeom>
            <a:solidFill>
              <a:srgbClr val="B44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1"/>
            <p:cNvSpPr/>
            <p:nvPr/>
          </p:nvSpPr>
          <p:spPr>
            <a:xfrm>
              <a:off x="1959325" y="4530275"/>
              <a:ext cx="61350" cy="59375"/>
            </a:xfrm>
            <a:custGeom>
              <a:avLst/>
              <a:gdLst/>
              <a:ahLst/>
              <a:cxnLst/>
              <a:rect l="l" t="t" r="r" b="b"/>
              <a:pathLst>
                <a:path w="2454" h="2375" extrusionOk="0">
                  <a:moveTo>
                    <a:pt x="1079" y="1"/>
                  </a:moveTo>
                  <a:cubicBezTo>
                    <a:pt x="630" y="1"/>
                    <a:pt x="234" y="234"/>
                    <a:pt x="0" y="589"/>
                  </a:cubicBezTo>
                  <a:cubicBezTo>
                    <a:pt x="66" y="662"/>
                    <a:pt x="225" y="750"/>
                    <a:pt x="459" y="798"/>
                  </a:cubicBezTo>
                  <a:cubicBezTo>
                    <a:pt x="588" y="825"/>
                    <a:pt x="711" y="836"/>
                    <a:pt x="824" y="836"/>
                  </a:cubicBezTo>
                  <a:cubicBezTo>
                    <a:pt x="1192" y="836"/>
                    <a:pt x="1447" y="722"/>
                    <a:pt x="1447" y="722"/>
                  </a:cubicBezTo>
                  <a:lnTo>
                    <a:pt x="1447" y="722"/>
                  </a:lnTo>
                  <a:cubicBezTo>
                    <a:pt x="1405" y="890"/>
                    <a:pt x="1466" y="1039"/>
                    <a:pt x="1540" y="1147"/>
                  </a:cubicBezTo>
                  <a:cubicBezTo>
                    <a:pt x="1629" y="1282"/>
                    <a:pt x="1670" y="1441"/>
                    <a:pt x="1639" y="1599"/>
                  </a:cubicBezTo>
                  <a:cubicBezTo>
                    <a:pt x="1631" y="1646"/>
                    <a:pt x="1620" y="1698"/>
                    <a:pt x="1609" y="1756"/>
                  </a:cubicBezTo>
                  <a:cubicBezTo>
                    <a:pt x="1570" y="1960"/>
                    <a:pt x="1744" y="1976"/>
                    <a:pt x="1744" y="1976"/>
                  </a:cubicBezTo>
                  <a:cubicBezTo>
                    <a:pt x="1746" y="1873"/>
                    <a:pt x="1761" y="1773"/>
                    <a:pt x="1818" y="1709"/>
                  </a:cubicBezTo>
                  <a:lnTo>
                    <a:pt x="1818" y="1709"/>
                  </a:lnTo>
                  <a:cubicBezTo>
                    <a:pt x="2167" y="1821"/>
                    <a:pt x="1827" y="2330"/>
                    <a:pt x="1813" y="2375"/>
                  </a:cubicBezTo>
                  <a:cubicBezTo>
                    <a:pt x="2183" y="2120"/>
                    <a:pt x="2453" y="1669"/>
                    <a:pt x="2409" y="1166"/>
                  </a:cubicBezTo>
                  <a:cubicBezTo>
                    <a:pt x="2357" y="606"/>
                    <a:pt x="1901" y="144"/>
                    <a:pt x="1351" y="29"/>
                  </a:cubicBezTo>
                  <a:cubicBezTo>
                    <a:pt x="1259" y="10"/>
                    <a:pt x="1168" y="1"/>
                    <a:pt x="1079" y="1"/>
                  </a:cubicBezTo>
                  <a:close/>
                </a:path>
              </a:pathLst>
            </a:custGeom>
            <a:solidFill>
              <a:srgbClr val="6D2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1"/>
            <p:cNvSpPr/>
            <p:nvPr/>
          </p:nvSpPr>
          <p:spPr>
            <a:xfrm>
              <a:off x="2011775" y="4629975"/>
              <a:ext cx="59825" cy="189975"/>
            </a:xfrm>
            <a:custGeom>
              <a:avLst/>
              <a:gdLst/>
              <a:ahLst/>
              <a:cxnLst/>
              <a:rect l="l" t="t" r="r" b="b"/>
              <a:pathLst>
                <a:path w="2393" h="7599" extrusionOk="0">
                  <a:moveTo>
                    <a:pt x="537" y="0"/>
                  </a:moveTo>
                  <a:cubicBezTo>
                    <a:pt x="425" y="0"/>
                    <a:pt x="327" y="58"/>
                    <a:pt x="253" y="155"/>
                  </a:cubicBezTo>
                  <a:cubicBezTo>
                    <a:pt x="95" y="361"/>
                    <a:pt x="1" y="565"/>
                    <a:pt x="176" y="973"/>
                  </a:cubicBezTo>
                  <a:cubicBezTo>
                    <a:pt x="351" y="1379"/>
                    <a:pt x="875" y="2345"/>
                    <a:pt x="1135" y="3064"/>
                  </a:cubicBezTo>
                  <a:cubicBezTo>
                    <a:pt x="1262" y="3419"/>
                    <a:pt x="1573" y="4418"/>
                    <a:pt x="1146" y="5613"/>
                  </a:cubicBezTo>
                  <a:cubicBezTo>
                    <a:pt x="1081" y="5796"/>
                    <a:pt x="958" y="5948"/>
                    <a:pt x="789" y="6069"/>
                  </a:cubicBezTo>
                  <a:cubicBezTo>
                    <a:pt x="597" y="6209"/>
                    <a:pt x="518" y="6345"/>
                    <a:pt x="390" y="6454"/>
                  </a:cubicBezTo>
                  <a:cubicBezTo>
                    <a:pt x="264" y="6563"/>
                    <a:pt x="254" y="6547"/>
                    <a:pt x="296" y="6628"/>
                  </a:cubicBezTo>
                  <a:cubicBezTo>
                    <a:pt x="316" y="6668"/>
                    <a:pt x="371" y="6688"/>
                    <a:pt x="437" y="6688"/>
                  </a:cubicBezTo>
                  <a:cubicBezTo>
                    <a:pt x="506" y="6688"/>
                    <a:pt x="589" y="6666"/>
                    <a:pt x="658" y="6622"/>
                  </a:cubicBezTo>
                  <a:cubicBezTo>
                    <a:pt x="802" y="6534"/>
                    <a:pt x="854" y="6433"/>
                    <a:pt x="892" y="6425"/>
                  </a:cubicBezTo>
                  <a:cubicBezTo>
                    <a:pt x="893" y="6425"/>
                    <a:pt x="894" y="6425"/>
                    <a:pt x="895" y="6425"/>
                  </a:cubicBezTo>
                  <a:cubicBezTo>
                    <a:pt x="927" y="6425"/>
                    <a:pt x="880" y="6554"/>
                    <a:pt x="784" y="6715"/>
                  </a:cubicBezTo>
                  <a:cubicBezTo>
                    <a:pt x="646" y="6943"/>
                    <a:pt x="489" y="7040"/>
                    <a:pt x="401" y="7146"/>
                  </a:cubicBezTo>
                  <a:cubicBezTo>
                    <a:pt x="312" y="7254"/>
                    <a:pt x="389" y="7321"/>
                    <a:pt x="452" y="7321"/>
                  </a:cubicBezTo>
                  <a:cubicBezTo>
                    <a:pt x="458" y="7321"/>
                    <a:pt x="463" y="7321"/>
                    <a:pt x="469" y="7320"/>
                  </a:cubicBezTo>
                  <a:cubicBezTo>
                    <a:pt x="534" y="7306"/>
                    <a:pt x="632" y="7281"/>
                    <a:pt x="797" y="7136"/>
                  </a:cubicBezTo>
                  <a:cubicBezTo>
                    <a:pt x="961" y="6991"/>
                    <a:pt x="1119" y="6789"/>
                    <a:pt x="1119" y="6789"/>
                  </a:cubicBezTo>
                  <a:lnTo>
                    <a:pt x="1119" y="6789"/>
                  </a:lnTo>
                  <a:cubicBezTo>
                    <a:pt x="1073" y="6906"/>
                    <a:pt x="1013" y="7017"/>
                    <a:pt x="941" y="7119"/>
                  </a:cubicBezTo>
                  <a:cubicBezTo>
                    <a:pt x="805" y="7313"/>
                    <a:pt x="726" y="7376"/>
                    <a:pt x="661" y="7479"/>
                  </a:cubicBezTo>
                  <a:cubicBezTo>
                    <a:pt x="617" y="7548"/>
                    <a:pt x="690" y="7599"/>
                    <a:pt x="776" y="7599"/>
                  </a:cubicBezTo>
                  <a:cubicBezTo>
                    <a:pt x="819" y="7599"/>
                    <a:pt x="864" y="7587"/>
                    <a:pt x="900" y="7558"/>
                  </a:cubicBezTo>
                  <a:cubicBezTo>
                    <a:pt x="1009" y="7469"/>
                    <a:pt x="1107" y="7365"/>
                    <a:pt x="1190" y="7250"/>
                  </a:cubicBezTo>
                  <a:cubicBezTo>
                    <a:pt x="1285" y="7120"/>
                    <a:pt x="1421" y="6891"/>
                    <a:pt x="1421" y="6891"/>
                  </a:cubicBezTo>
                  <a:lnTo>
                    <a:pt x="1421" y="6891"/>
                  </a:lnTo>
                  <a:cubicBezTo>
                    <a:pt x="1351" y="7143"/>
                    <a:pt x="1222" y="7300"/>
                    <a:pt x="1154" y="7402"/>
                  </a:cubicBezTo>
                  <a:cubicBezTo>
                    <a:pt x="1087" y="7502"/>
                    <a:pt x="1091" y="7572"/>
                    <a:pt x="1161" y="7592"/>
                  </a:cubicBezTo>
                  <a:cubicBezTo>
                    <a:pt x="1168" y="7594"/>
                    <a:pt x="1176" y="7595"/>
                    <a:pt x="1184" y="7595"/>
                  </a:cubicBezTo>
                  <a:cubicBezTo>
                    <a:pt x="1241" y="7595"/>
                    <a:pt x="1332" y="7538"/>
                    <a:pt x="1481" y="7362"/>
                  </a:cubicBezTo>
                  <a:cubicBezTo>
                    <a:pt x="1653" y="7159"/>
                    <a:pt x="1789" y="6813"/>
                    <a:pt x="1842" y="6501"/>
                  </a:cubicBezTo>
                  <a:cubicBezTo>
                    <a:pt x="1896" y="6190"/>
                    <a:pt x="1935" y="6006"/>
                    <a:pt x="1980" y="5847"/>
                  </a:cubicBezTo>
                  <a:cubicBezTo>
                    <a:pt x="2392" y="4391"/>
                    <a:pt x="2199" y="3187"/>
                    <a:pt x="2087" y="2780"/>
                  </a:cubicBezTo>
                  <a:cubicBezTo>
                    <a:pt x="1855" y="1940"/>
                    <a:pt x="1421" y="1016"/>
                    <a:pt x="1100" y="465"/>
                  </a:cubicBezTo>
                  <a:cubicBezTo>
                    <a:pt x="907" y="133"/>
                    <a:pt x="706" y="0"/>
                    <a:pt x="537" y="0"/>
                  </a:cubicBezTo>
                  <a:close/>
                </a:path>
              </a:pathLst>
            </a:custGeom>
            <a:solidFill>
              <a:srgbClr val="B44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1"/>
            <p:cNvSpPr/>
            <p:nvPr/>
          </p:nvSpPr>
          <p:spPr>
            <a:xfrm>
              <a:off x="2004625" y="4570275"/>
              <a:ext cx="16775" cy="21175"/>
            </a:xfrm>
            <a:custGeom>
              <a:avLst/>
              <a:gdLst/>
              <a:ahLst/>
              <a:cxnLst/>
              <a:rect l="l" t="t" r="r" b="b"/>
              <a:pathLst>
                <a:path w="671" h="847" extrusionOk="0">
                  <a:moveTo>
                    <a:pt x="256" y="0"/>
                  </a:moveTo>
                  <a:cubicBezTo>
                    <a:pt x="154" y="0"/>
                    <a:pt x="53" y="47"/>
                    <a:pt x="6" y="108"/>
                  </a:cubicBezTo>
                  <a:lnTo>
                    <a:pt x="1" y="770"/>
                  </a:lnTo>
                  <a:cubicBezTo>
                    <a:pt x="1" y="770"/>
                    <a:pt x="31" y="840"/>
                    <a:pt x="158" y="846"/>
                  </a:cubicBezTo>
                  <a:cubicBezTo>
                    <a:pt x="160" y="846"/>
                    <a:pt x="163" y="846"/>
                    <a:pt x="166" y="846"/>
                  </a:cubicBezTo>
                  <a:cubicBezTo>
                    <a:pt x="402" y="846"/>
                    <a:pt x="670" y="413"/>
                    <a:pt x="481" y="117"/>
                  </a:cubicBezTo>
                  <a:cubicBezTo>
                    <a:pt x="427" y="33"/>
                    <a:pt x="341" y="0"/>
                    <a:pt x="256" y="0"/>
                  </a:cubicBezTo>
                  <a:close/>
                </a:path>
              </a:pathLst>
            </a:custGeom>
            <a:solidFill>
              <a:srgbClr val="B44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1"/>
            <p:cNvSpPr/>
            <p:nvPr/>
          </p:nvSpPr>
          <p:spPr>
            <a:xfrm>
              <a:off x="1844875" y="4797900"/>
              <a:ext cx="66050" cy="41925"/>
            </a:xfrm>
            <a:custGeom>
              <a:avLst/>
              <a:gdLst/>
              <a:ahLst/>
              <a:cxnLst/>
              <a:rect l="l" t="t" r="r" b="b"/>
              <a:pathLst>
                <a:path w="2642" h="1677" extrusionOk="0">
                  <a:moveTo>
                    <a:pt x="1787" y="1"/>
                  </a:moveTo>
                  <a:cubicBezTo>
                    <a:pt x="1756" y="1"/>
                    <a:pt x="1724" y="4"/>
                    <a:pt x="1691" y="11"/>
                  </a:cubicBezTo>
                  <a:cubicBezTo>
                    <a:pt x="1557" y="40"/>
                    <a:pt x="1456" y="146"/>
                    <a:pt x="1342" y="222"/>
                  </a:cubicBezTo>
                  <a:cubicBezTo>
                    <a:pt x="1127" y="370"/>
                    <a:pt x="861" y="412"/>
                    <a:pt x="613" y="494"/>
                  </a:cubicBezTo>
                  <a:cubicBezTo>
                    <a:pt x="394" y="568"/>
                    <a:pt x="245" y="757"/>
                    <a:pt x="150" y="966"/>
                  </a:cubicBezTo>
                  <a:cubicBezTo>
                    <a:pt x="101" y="1076"/>
                    <a:pt x="67" y="1191"/>
                    <a:pt x="35" y="1308"/>
                  </a:cubicBezTo>
                  <a:cubicBezTo>
                    <a:pt x="0" y="1430"/>
                    <a:pt x="17" y="1640"/>
                    <a:pt x="172" y="1673"/>
                  </a:cubicBezTo>
                  <a:cubicBezTo>
                    <a:pt x="182" y="1675"/>
                    <a:pt x="193" y="1676"/>
                    <a:pt x="203" y="1676"/>
                  </a:cubicBezTo>
                  <a:cubicBezTo>
                    <a:pt x="242" y="1676"/>
                    <a:pt x="282" y="1662"/>
                    <a:pt x="320" y="1647"/>
                  </a:cubicBezTo>
                  <a:cubicBezTo>
                    <a:pt x="632" y="1527"/>
                    <a:pt x="937" y="1387"/>
                    <a:pt x="1255" y="1285"/>
                  </a:cubicBezTo>
                  <a:cubicBezTo>
                    <a:pt x="1546" y="1192"/>
                    <a:pt x="1827" y="1098"/>
                    <a:pt x="2175" y="1098"/>
                  </a:cubicBezTo>
                  <a:cubicBezTo>
                    <a:pt x="2256" y="1098"/>
                    <a:pt x="2340" y="1103"/>
                    <a:pt x="2429" y="1114"/>
                  </a:cubicBezTo>
                  <a:lnTo>
                    <a:pt x="2642" y="360"/>
                  </a:lnTo>
                  <a:cubicBezTo>
                    <a:pt x="2580" y="339"/>
                    <a:pt x="2497" y="295"/>
                    <a:pt x="2417" y="260"/>
                  </a:cubicBezTo>
                  <a:cubicBezTo>
                    <a:pt x="2336" y="224"/>
                    <a:pt x="2262" y="177"/>
                    <a:pt x="2184" y="134"/>
                  </a:cubicBezTo>
                  <a:cubicBezTo>
                    <a:pt x="2060" y="64"/>
                    <a:pt x="1928" y="1"/>
                    <a:pt x="1787" y="1"/>
                  </a:cubicBez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1"/>
            <p:cNvSpPr/>
            <p:nvPr/>
          </p:nvSpPr>
          <p:spPr>
            <a:xfrm>
              <a:off x="1903075" y="4806800"/>
              <a:ext cx="157700" cy="51475"/>
            </a:xfrm>
            <a:custGeom>
              <a:avLst/>
              <a:gdLst/>
              <a:ahLst/>
              <a:cxnLst/>
              <a:rect l="l" t="t" r="r" b="b"/>
              <a:pathLst>
                <a:path w="6308" h="2059" extrusionOk="0">
                  <a:moveTo>
                    <a:pt x="307" y="0"/>
                  </a:moveTo>
                  <a:cubicBezTo>
                    <a:pt x="0" y="295"/>
                    <a:pt x="103" y="759"/>
                    <a:pt x="103" y="759"/>
                  </a:cubicBezTo>
                  <a:cubicBezTo>
                    <a:pt x="103" y="759"/>
                    <a:pt x="2492" y="1729"/>
                    <a:pt x="3243" y="1890"/>
                  </a:cubicBezTo>
                  <a:cubicBezTo>
                    <a:pt x="3790" y="2007"/>
                    <a:pt x="4165" y="2059"/>
                    <a:pt x="4466" y="2059"/>
                  </a:cubicBezTo>
                  <a:cubicBezTo>
                    <a:pt x="4829" y="2059"/>
                    <a:pt x="5085" y="1984"/>
                    <a:pt x="5404" y="1857"/>
                  </a:cubicBezTo>
                  <a:cubicBezTo>
                    <a:pt x="5990" y="1626"/>
                    <a:pt x="6307" y="1088"/>
                    <a:pt x="5386" y="805"/>
                  </a:cubicBezTo>
                  <a:cubicBezTo>
                    <a:pt x="5108" y="720"/>
                    <a:pt x="4746" y="432"/>
                    <a:pt x="3427" y="365"/>
                  </a:cubicBezTo>
                  <a:cubicBezTo>
                    <a:pt x="2097" y="296"/>
                    <a:pt x="307" y="0"/>
                    <a:pt x="307" y="0"/>
                  </a:cubicBezTo>
                  <a:close/>
                </a:path>
              </a:pathLst>
            </a:custGeom>
            <a:solidFill>
              <a:srgbClr val="C4D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1"/>
            <p:cNvSpPr/>
            <p:nvPr/>
          </p:nvSpPr>
          <p:spPr>
            <a:xfrm>
              <a:off x="2010675" y="4628900"/>
              <a:ext cx="48250" cy="65300"/>
            </a:xfrm>
            <a:custGeom>
              <a:avLst/>
              <a:gdLst/>
              <a:ahLst/>
              <a:cxnLst/>
              <a:rect l="l" t="t" r="r" b="b"/>
              <a:pathLst>
                <a:path w="1930" h="2612" extrusionOk="0">
                  <a:moveTo>
                    <a:pt x="607" y="0"/>
                  </a:moveTo>
                  <a:cubicBezTo>
                    <a:pt x="545" y="0"/>
                    <a:pt x="477" y="14"/>
                    <a:pt x="401" y="43"/>
                  </a:cubicBezTo>
                  <a:cubicBezTo>
                    <a:pt x="189" y="125"/>
                    <a:pt x="0" y="415"/>
                    <a:pt x="126" y="903"/>
                  </a:cubicBezTo>
                  <a:cubicBezTo>
                    <a:pt x="251" y="1391"/>
                    <a:pt x="703" y="2448"/>
                    <a:pt x="822" y="2610"/>
                  </a:cubicBezTo>
                  <a:cubicBezTo>
                    <a:pt x="822" y="2610"/>
                    <a:pt x="844" y="2611"/>
                    <a:pt x="883" y="2611"/>
                  </a:cubicBezTo>
                  <a:cubicBezTo>
                    <a:pt x="1082" y="2611"/>
                    <a:pt x="1706" y="2566"/>
                    <a:pt x="1929" y="2011"/>
                  </a:cubicBezTo>
                  <a:cubicBezTo>
                    <a:pt x="1929" y="2011"/>
                    <a:pt x="1458" y="846"/>
                    <a:pt x="1197" y="481"/>
                  </a:cubicBezTo>
                  <a:cubicBezTo>
                    <a:pt x="992" y="194"/>
                    <a:pt x="841" y="0"/>
                    <a:pt x="607" y="0"/>
                  </a:cubicBezTo>
                  <a:close/>
                </a:path>
              </a:pathLst>
            </a:custGeom>
            <a:solidFill>
              <a:srgbClr val="C4D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1"/>
            <p:cNvSpPr/>
            <p:nvPr/>
          </p:nvSpPr>
          <p:spPr>
            <a:xfrm>
              <a:off x="1945500" y="4526900"/>
              <a:ext cx="70600" cy="28175"/>
            </a:xfrm>
            <a:custGeom>
              <a:avLst/>
              <a:gdLst/>
              <a:ahLst/>
              <a:cxnLst/>
              <a:rect l="l" t="t" r="r" b="b"/>
              <a:pathLst>
                <a:path w="2824" h="1127" extrusionOk="0">
                  <a:moveTo>
                    <a:pt x="1844" y="1"/>
                  </a:moveTo>
                  <a:cubicBezTo>
                    <a:pt x="1569" y="1"/>
                    <a:pt x="1266" y="77"/>
                    <a:pt x="955" y="200"/>
                  </a:cubicBezTo>
                  <a:cubicBezTo>
                    <a:pt x="581" y="350"/>
                    <a:pt x="1" y="168"/>
                    <a:pt x="113" y="596"/>
                  </a:cubicBezTo>
                  <a:cubicBezTo>
                    <a:pt x="207" y="955"/>
                    <a:pt x="643" y="1127"/>
                    <a:pt x="1098" y="1127"/>
                  </a:cubicBezTo>
                  <a:cubicBezTo>
                    <a:pt x="1440" y="1127"/>
                    <a:pt x="1794" y="1029"/>
                    <a:pt x="2021" y="841"/>
                  </a:cubicBezTo>
                  <a:cubicBezTo>
                    <a:pt x="2052" y="831"/>
                    <a:pt x="2332" y="696"/>
                    <a:pt x="2600" y="696"/>
                  </a:cubicBezTo>
                  <a:cubicBezTo>
                    <a:pt x="2648" y="696"/>
                    <a:pt x="2696" y="700"/>
                    <a:pt x="2742" y="711"/>
                  </a:cubicBezTo>
                  <a:cubicBezTo>
                    <a:pt x="2742" y="711"/>
                    <a:pt x="2823" y="453"/>
                    <a:pt x="2491" y="200"/>
                  </a:cubicBezTo>
                  <a:cubicBezTo>
                    <a:pt x="2306" y="60"/>
                    <a:pt x="2086" y="1"/>
                    <a:pt x="1844" y="1"/>
                  </a:cubicBezTo>
                  <a:close/>
                </a:path>
              </a:pathLst>
            </a:custGeom>
            <a:solidFill>
              <a:srgbClr val="180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1"/>
            <p:cNvSpPr/>
            <p:nvPr/>
          </p:nvSpPr>
          <p:spPr>
            <a:xfrm>
              <a:off x="2340800" y="5010000"/>
              <a:ext cx="195000" cy="112525"/>
            </a:xfrm>
            <a:custGeom>
              <a:avLst/>
              <a:gdLst/>
              <a:ahLst/>
              <a:cxnLst/>
              <a:rect l="l" t="t" r="r" b="b"/>
              <a:pathLst>
                <a:path w="7800" h="4501" extrusionOk="0">
                  <a:moveTo>
                    <a:pt x="3734" y="0"/>
                  </a:moveTo>
                  <a:cubicBezTo>
                    <a:pt x="2061" y="0"/>
                    <a:pt x="625" y="583"/>
                    <a:pt x="0" y="1417"/>
                  </a:cubicBezTo>
                  <a:lnTo>
                    <a:pt x="5342" y="4501"/>
                  </a:lnTo>
                  <a:cubicBezTo>
                    <a:pt x="6787" y="4141"/>
                    <a:pt x="7800" y="3312"/>
                    <a:pt x="7800" y="2346"/>
                  </a:cubicBezTo>
                  <a:cubicBezTo>
                    <a:pt x="7800" y="1050"/>
                    <a:pt x="5979" y="0"/>
                    <a:pt x="3734" y="0"/>
                  </a:cubicBezTo>
                  <a:close/>
                </a:path>
              </a:pathLst>
            </a:custGeom>
            <a:solidFill>
              <a:srgbClr val="C1C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1"/>
            <p:cNvSpPr/>
            <p:nvPr/>
          </p:nvSpPr>
          <p:spPr>
            <a:xfrm>
              <a:off x="2478150" y="4800925"/>
              <a:ext cx="38625" cy="99600"/>
            </a:xfrm>
            <a:custGeom>
              <a:avLst/>
              <a:gdLst/>
              <a:ahLst/>
              <a:cxnLst/>
              <a:rect l="l" t="t" r="r" b="b"/>
              <a:pathLst>
                <a:path w="1545" h="3984" extrusionOk="0">
                  <a:moveTo>
                    <a:pt x="572" y="0"/>
                  </a:moveTo>
                  <a:cubicBezTo>
                    <a:pt x="171" y="0"/>
                    <a:pt x="54" y="227"/>
                    <a:pt x="54" y="227"/>
                  </a:cubicBezTo>
                  <a:cubicBezTo>
                    <a:pt x="54" y="227"/>
                    <a:pt x="0" y="3696"/>
                    <a:pt x="528" y="3928"/>
                  </a:cubicBezTo>
                  <a:cubicBezTo>
                    <a:pt x="618" y="3967"/>
                    <a:pt x="706" y="3984"/>
                    <a:pt x="790" y="3984"/>
                  </a:cubicBezTo>
                  <a:cubicBezTo>
                    <a:pt x="1209" y="3984"/>
                    <a:pt x="1545" y="3571"/>
                    <a:pt x="1497" y="3388"/>
                  </a:cubicBezTo>
                  <a:cubicBezTo>
                    <a:pt x="1441" y="3167"/>
                    <a:pt x="1402" y="2679"/>
                    <a:pt x="1426" y="1629"/>
                  </a:cubicBezTo>
                  <a:cubicBezTo>
                    <a:pt x="1450" y="579"/>
                    <a:pt x="1326" y="106"/>
                    <a:pt x="778" y="18"/>
                  </a:cubicBezTo>
                  <a:cubicBezTo>
                    <a:pt x="702" y="6"/>
                    <a:pt x="634" y="0"/>
                    <a:pt x="572" y="0"/>
                  </a:cubicBezTo>
                  <a:close/>
                </a:path>
              </a:pathLst>
            </a:custGeom>
            <a:solidFill>
              <a:srgbClr val="C94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1"/>
            <p:cNvSpPr/>
            <p:nvPr/>
          </p:nvSpPr>
          <p:spPr>
            <a:xfrm>
              <a:off x="2352325" y="4887850"/>
              <a:ext cx="113975" cy="158925"/>
            </a:xfrm>
            <a:custGeom>
              <a:avLst/>
              <a:gdLst/>
              <a:ahLst/>
              <a:cxnLst/>
              <a:rect l="l" t="t" r="r" b="b"/>
              <a:pathLst>
                <a:path w="4559" h="6357" extrusionOk="0">
                  <a:moveTo>
                    <a:pt x="4212" y="0"/>
                  </a:moveTo>
                  <a:cubicBezTo>
                    <a:pt x="4196" y="0"/>
                    <a:pt x="4179" y="1"/>
                    <a:pt x="4161" y="3"/>
                  </a:cubicBezTo>
                  <a:cubicBezTo>
                    <a:pt x="3920" y="11"/>
                    <a:pt x="3667" y="178"/>
                    <a:pt x="3522" y="545"/>
                  </a:cubicBezTo>
                  <a:cubicBezTo>
                    <a:pt x="3379" y="913"/>
                    <a:pt x="3172" y="1969"/>
                    <a:pt x="3001" y="2534"/>
                  </a:cubicBezTo>
                  <a:cubicBezTo>
                    <a:pt x="2903" y="2855"/>
                    <a:pt x="2631" y="3500"/>
                    <a:pt x="2270" y="4015"/>
                  </a:cubicBezTo>
                  <a:cubicBezTo>
                    <a:pt x="1984" y="4425"/>
                    <a:pt x="1611" y="4872"/>
                    <a:pt x="1445" y="4922"/>
                  </a:cubicBezTo>
                  <a:cubicBezTo>
                    <a:pt x="1277" y="4972"/>
                    <a:pt x="1153" y="4979"/>
                    <a:pt x="959" y="4979"/>
                  </a:cubicBezTo>
                  <a:cubicBezTo>
                    <a:pt x="740" y="4980"/>
                    <a:pt x="619" y="5050"/>
                    <a:pt x="466" y="5062"/>
                  </a:cubicBezTo>
                  <a:cubicBezTo>
                    <a:pt x="444" y="5064"/>
                    <a:pt x="424" y="5065"/>
                    <a:pt x="406" y="5065"/>
                  </a:cubicBezTo>
                  <a:cubicBezTo>
                    <a:pt x="366" y="5065"/>
                    <a:pt x="338" y="5061"/>
                    <a:pt x="319" y="5061"/>
                  </a:cubicBezTo>
                  <a:cubicBezTo>
                    <a:pt x="289" y="5061"/>
                    <a:pt x="280" y="5070"/>
                    <a:pt x="279" y="5113"/>
                  </a:cubicBezTo>
                  <a:cubicBezTo>
                    <a:pt x="277" y="5197"/>
                    <a:pt x="429" y="5296"/>
                    <a:pt x="579" y="5307"/>
                  </a:cubicBezTo>
                  <a:cubicBezTo>
                    <a:pt x="597" y="5309"/>
                    <a:pt x="613" y="5309"/>
                    <a:pt x="629" y="5309"/>
                  </a:cubicBezTo>
                  <a:cubicBezTo>
                    <a:pt x="735" y="5309"/>
                    <a:pt x="804" y="5282"/>
                    <a:pt x="842" y="5282"/>
                  </a:cubicBezTo>
                  <a:cubicBezTo>
                    <a:pt x="849" y="5282"/>
                    <a:pt x="854" y="5283"/>
                    <a:pt x="859" y="5286"/>
                  </a:cubicBezTo>
                  <a:cubicBezTo>
                    <a:pt x="893" y="5301"/>
                    <a:pt x="795" y="5375"/>
                    <a:pt x="640" y="5446"/>
                  </a:cubicBezTo>
                  <a:cubicBezTo>
                    <a:pt x="425" y="5544"/>
                    <a:pt x="254" y="5530"/>
                    <a:pt x="134" y="5563"/>
                  </a:cubicBezTo>
                  <a:cubicBezTo>
                    <a:pt x="0" y="5599"/>
                    <a:pt x="51" y="5707"/>
                    <a:pt x="111" y="5732"/>
                  </a:cubicBezTo>
                  <a:cubicBezTo>
                    <a:pt x="158" y="5752"/>
                    <a:pt x="226" y="5778"/>
                    <a:pt x="351" y="5778"/>
                  </a:cubicBezTo>
                  <a:cubicBezTo>
                    <a:pt x="384" y="5778"/>
                    <a:pt x="421" y="5776"/>
                    <a:pt x="462" y="5772"/>
                  </a:cubicBezTo>
                  <a:cubicBezTo>
                    <a:pt x="661" y="5753"/>
                    <a:pt x="882" y="5686"/>
                    <a:pt x="882" y="5686"/>
                  </a:cubicBezTo>
                  <a:lnTo>
                    <a:pt x="882" y="5686"/>
                  </a:lnTo>
                  <a:cubicBezTo>
                    <a:pt x="792" y="5749"/>
                    <a:pt x="693" y="5801"/>
                    <a:pt x="588" y="5838"/>
                  </a:cubicBezTo>
                  <a:cubicBezTo>
                    <a:pt x="389" y="5911"/>
                    <a:pt x="297" y="5915"/>
                    <a:pt x="197" y="5958"/>
                  </a:cubicBezTo>
                  <a:cubicBezTo>
                    <a:pt x="98" y="6000"/>
                    <a:pt x="225" y="6148"/>
                    <a:pt x="350" y="6148"/>
                  </a:cubicBezTo>
                  <a:cubicBezTo>
                    <a:pt x="352" y="6148"/>
                    <a:pt x="354" y="6148"/>
                    <a:pt x="356" y="6148"/>
                  </a:cubicBezTo>
                  <a:cubicBezTo>
                    <a:pt x="485" y="6141"/>
                    <a:pt x="612" y="6116"/>
                    <a:pt x="734" y="6073"/>
                  </a:cubicBezTo>
                  <a:cubicBezTo>
                    <a:pt x="869" y="6026"/>
                    <a:pt x="1082" y="5928"/>
                    <a:pt x="1083" y="5927"/>
                  </a:cubicBezTo>
                  <a:lnTo>
                    <a:pt x="1083" y="5927"/>
                  </a:lnTo>
                  <a:cubicBezTo>
                    <a:pt x="912" y="6081"/>
                    <a:pt x="736" y="6129"/>
                    <a:pt x="636" y="6169"/>
                  </a:cubicBezTo>
                  <a:cubicBezTo>
                    <a:pt x="536" y="6209"/>
                    <a:pt x="508" y="6263"/>
                    <a:pt x="556" y="6317"/>
                  </a:cubicBezTo>
                  <a:cubicBezTo>
                    <a:pt x="577" y="6341"/>
                    <a:pt x="615" y="6356"/>
                    <a:pt x="682" y="6356"/>
                  </a:cubicBezTo>
                  <a:cubicBezTo>
                    <a:pt x="738" y="6356"/>
                    <a:pt x="816" y="6345"/>
                    <a:pt x="922" y="6317"/>
                  </a:cubicBezTo>
                  <a:cubicBezTo>
                    <a:pt x="1153" y="6258"/>
                    <a:pt x="1420" y="6070"/>
                    <a:pt x="1605" y="5864"/>
                  </a:cubicBezTo>
                  <a:cubicBezTo>
                    <a:pt x="1788" y="5657"/>
                    <a:pt x="1843" y="5557"/>
                    <a:pt x="1951" y="5463"/>
                  </a:cubicBezTo>
                  <a:cubicBezTo>
                    <a:pt x="2352" y="5118"/>
                    <a:pt x="2666" y="4842"/>
                    <a:pt x="2967" y="4406"/>
                  </a:cubicBezTo>
                  <a:cubicBezTo>
                    <a:pt x="3731" y="3402"/>
                    <a:pt x="4356" y="1246"/>
                    <a:pt x="4488" y="684"/>
                  </a:cubicBezTo>
                  <a:cubicBezTo>
                    <a:pt x="4559" y="379"/>
                    <a:pt x="4547" y="0"/>
                    <a:pt x="4212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1"/>
            <p:cNvSpPr/>
            <p:nvPr/>
          </p:nvSpPr>
          <p:spPr>
            <a:xfrm>
              <a:off x="2346850" y="5179450"/>
              <a:ext cx="63375" cy="43175"/>
            </a:xfrm>
            <a:custGeom>
              <a:avLst/>
              <a:gdLst/>
              <a:ahLst/>
              <a:cxnLst/>
              <a:rect l="l" t="t" r="r" b="b"/>
              <a:pathLst>
                <a:path w="2535" h="1727" extrusionOk="0">
                  <a:moveTo>
                    <a:pt x="2407" y="1"/>
                  </a:moveTo>
                  <a:lnTo>
                    <a:pt x="1642" y="7"/>
                  </a:lnTo>
                  <a:cubicBezTo>
                    <a:pt x="1478" y="352"/>
                    <a:pt x="1129" y="578"/>
                    <a:pt x="607" y="949"/>
                  </a:cubicBezTo>
                  <a:cubicBezTo>
                    <a:pt x="85" y="1321"/>
                    <a:pt x="1" y="1434"/>
                    <a:pt x="61" y="1535"/>
                  </a:cubicBezTo>
                  <a:cubicBezTo>
                    <a:pt x="121" y="1635"/>
                    <a:pt x="401" y="1694"/>
                    <a:pt x="650" y="1723"/>
                  </a:cubicBezTo>
                  <a:cubicBezTo>
                    <a:pt x="672" y="1725"/>
                    <a:pt x="695" y="1726"/>
                    <a:pt x="718" y="1726"/>
                  </a:cubicBezTo>
                  <a:cubicBezTo>
                    <a:pt x="965" y="1726"/>
                    <a:pt x="1298" y="1598"/>
                    <a:pt x="1429" y="1431"/>
                  </a:cubicBezTo>
                  <a:cubicBezTo>
                    <a:pt x="1531" y="1302"/>
                    <a:pt x="1807" y="1111"/>
                    <a:pt x="1986" y="1088"/>
                  </a:cubicBezTo>
                  <a:cubicBezTo>
                    <a:pt x="2163" y="1064"/>
                    <a:pt x="2485" y="905"/>
                    <a:pt x="2509" y="791"/>
                  </a:cubicBezTo>
                  <a:cubicBezTo>
                    <a:pt x="2535" y="679"/>
                    <a:pt x="2502" y="449"/>
                    <a:pt x="2465" y="310"/>
                  </a:cubicBezTo>
                  <a:cubicBezTo>
                    <a:pt x="2439" y="208"/>
                    <a:pt x="2420" y="105"/>
                    <a:pt x="2407" y="1"/>
                  </a:cubicBez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1"/>
            <p:cNvSpPr/>
            <p:nvPr/>
          </p:nvSpPr>
          <p:spPr>
            <a:xfrm>
              <a:off x="2389175" y="5211550"/>
              <a:ext cx="53100" cy="56125"/>
            </a:xfrm>
            <a:custGeom>
              <a:avLst/>
              <a:gdLst/>
              <a:ahLst/>
              <a:cxnLst/>
              <a:rect l="l" t="t" r="r" b="b"/>
              <a:pathLst>
                <a:path w="2124" h="2245" extrusionOk="0">
                  <a:moveTo>
                    <a:pt x="1187" y="1"/>
                  </a:moveTo>
                  <a:cubicBezTo>
                    <a:pt x="1111" y="473"/>
                    <a:pt x="902" y="767"/>
                    <a:pt x="691" y="1080"/>
                  </a:cubicBezTo>
                  <a:cubicBezTo>
                    <a:pt x="504" y="1357"/>
                    <a:pt x="283" y="1610"/>
                    <a:pt x="79" y="1875"/>
                  </a:cubicBezTo>
                  <a:cubicBezTo>
                    <a:pt x="49" y="1916"/>
                    <a:pt x="16" y="1958"/>
                    <a:pt x="13" y="2009"/>
                  </a:cubicBezTo>
                  <a:cubicBezTo>
                    <a:pt x="1" y="2168"/>
                    <a:pt x="196" y="2243"/>
                    <a:pt x="324" y="2244"/>
                  </a:cubicBezTo>
                  <a:cubicBezTo>
                    <a:pt x="360" y="2244"/>
                    <a:pt x="396" y="2245"/>
                    <a:pt x="432" y="2245"/>
                  </a:cubicBezTo>
                  <a:cubicBezTo>
                    <a:pt x="517" y="2245"/>
                    <a:pt x="602" y="2242"/>
                    <a:pt x="686" y="2229"/>
                  </a:cubicBezTo>
                  <a:cubicBezTo>
                    <a:pt x="913" y="2197"/>
                    <a:pt x="1136" y="2109"/>
                    <a:pt x="1269" y="1919"/>
                  </a:cubicBezTo>
                  <a:cubicBezTo>
                    <a:pt x="1417" y="1706"/>
                    <a:pt x="1533" y="1462"/>
                    <a:pt x="1733" y="1295"/>
                  </a:cubicBezTo>
                  <a:cubicBezTo>
                    <a:pt x="1838" y="1209"/>
                    <a:pt x="1970" y="1142"/>
                    <a:pt x="2035" y="1022"/>
                  </a:cubicBezTo>
                  <a:cubicBezTo>
                    <a:pt x="2123" y="861"/>
                    <a:pt x="2097" y="684"/>
                    <a:pt x="2057" y="514"/>
                  </a:cubicBezTo>
                  <a:cubicBezTo>
                    <a:pt x="2037" y="428"/>
                    <a:pt x="2015" y="341"/>
                    <a:pt x="2002" y="255"/>
                  </a:cubicBezTo>
                  <a:cubicBezTo>
                    <a:pt x="1990" y="169"/>
                    <a:pt x="1972" y="76"/>
                    <a:pt x="1970" y="10"/>
                  </a:cubicBezTo>
                  <a:lnTo>
                    <a:pt x="1187" y="1"/>
                  </a:ln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1"/>
            <p:cNvSpPr/>
            <p:nvPr/>
          </p:nvSpPr>
          <p:spPr>
            <a:xfrm>
              <a:off x="2349675" y="4999200"/>
              <a:ext cx="171925" cy="215000"/>
            </a:xfrm>
            <a:custGeom>
              <a:avLst/>
              <a:gdLst/>
              <a:ahLst/>
              <a:cxnLst/>
              <a:rect l="l" t="t" r="r" b="b"/>
              <a:pathLst>
                <a:path w="6877" h="8600" extrusionOk="0">
                  <a:moveTo>
                    <a:pt x="3602" y="0"/>
                  </a:moveTo>
                  <a:cubicBezTo>
                    <a:pt x="3456" y="297"/>
                    <a:pt x="480" y="1737"/>
                    <a:pt x="206" y="2409"/>
                  </a:cubicBezTo>
                  <a:cubicBezTo>
                    <a:pt x="0" y="2917"/>
                    <a:pt x="1529" y="7217"/>
                    <a:pt x="1529" y="7217"/>
                  </a:cubicBezTo>
                  <a:cubicBezTo>
                    <a:pt x="1645" y="7313"/>
                    <a:pt x="1767" y="7346"/>
                    <a:pt x="1879" y="7346"/>
                  </a:cubicBezTo>
                  <a:cubicBezTo>
                    <a:pt x="2108" y="7346"/>
                    <a:pt x="2294" y="7211"/>
                    <a:pt x="2294" y="7211"/>
                  </a:cubicBezTo>
                  <a:cubicBezTo>
                    <a:pt x="2294" y="7211"/>
                    <a:pt x="2166" y="5329"/>
                    <a:pt x="2028" y="4293"/>
                  </a:cubicBezTo>
                  <a:cubicBezTo>
                    <a:pt x="1931" y="3552"/>
                    <a:pt x="1659" y="3137"/>
                    <a:pt x="1659" y="3137"/>
                  </a:cubicBezTo>
                  <a:lnTo>
                    <a:pt x="3960" y="2007"/>
                  </a:lnTo>
                  <a:lnTo>
                    <a:pt x="4024" y="2030"/>
                  </a:lnTo>
                  <a:cubicBezTo>
                    <a:pt x="3636" y="2442"/>
                    <a:pt x="2337" y="3329"/>
                    <a:pt x="2278" y="3579"/>
                  </a:cubicBezTo>
                  <a:cubicBezTo>
                    <a:pt x="2211" y="3861"/>
                    <a:pt x="2337" y="4634"/>
                    <a:pt x="2487" y="5945"/>
                  </a:cubicBezTo>
                  <a:cubicBezTo>
                    <a:pt x="2606" y="6994"/>
                    <a:pt x="2767" y="8495"/>
                    <a:pt x="2767" y="8495"/>
                  </a:cubicBezTo>
                  <a:cubicBezTo>
                    <a:pt x="2890" y="8573"/>
                    <a:pt x="3021" y="8599"/>
                    <a:pt x="3140" y="8599"/>
                  </a:cubicBezTo>
                  <a:cubicBezTo>
                    <a:pt x="3367" y="8599"/>
                    <a:pt x="3550" y="8504"/>
                    <a:pt x="3550" y="8504"/>
                  </a:cubicBezTo>
                  <a:cubicBezTo>
                    <a:pt x="3550" y="8504"/>
                    <a:pt x="3830" y="6351"/>
                    <a:pt x="3824" y="5581"/>
                  </a:cubicBezTo>
                  <a:cubicBezTo>
                    <a:pt x="3815" y="4708"/>
                    <a:pt x="3628" y="4190"/>
                    <a:pt x="3628" y="4190"/>
                  </a:cubicBezTo>
                  <a:cubicBezTo>
                    <a:pt x="3628" y="4190"/>
                    <a:pt x="4942" y="3638"/>
                    <a:pt x="5595" y="3276"/>
                  </a:cubicBezTo>
                  <a:cubicBezTo>
                    <a:pt x="6822" y="2592"/>
                    <a:pt x="6877" y="1821"/>
                    <a:pt x="6531" y="886"/>
                  </a:cubicBezTo>
                  <a:lnTo>
                    <a:pt x="3602" y="0"/>
                  </a:lnTo>
                  <a:close/>
                </a:path>
              </a:pathLst>
            </a:custGeom>
            <a:solidFill>
              <a:srgbClr val="E943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1"/>
            <p:cNvSpPr/>
            <p:nvPr/>
          </p:nvSpPr>
          <p:spPr>
            <a:xfrm>
              <a:off x="2395750" y="5024150"/>
              <a:ext cx="54550" cy="51225"/>
            </a:xfrm>
            <a:custGeom>
              <a:avLst/>
              <a:gdLst/>
              <a:ahLst/>
              <a:cxnLst/>
              <a:rect l="l" t="t" r="r" b="b"/>
              <a:pathLst>
                <a:path w="2182" h="2049" extrusionOk="0">
                  <a:moveTo>
                    <a:pt x="1548" y="0"/>
                  </a:moveTo>
                  <a:cubicBezTo>
                    <a:pt x="1548" y="0"/>
                    <a:pt x="1568" y="515"/>
                    <a:pt x="1656" y="807"/>
                  </a:cubicBezTo>
                  <a:cubicBezTo>
                    <a:pt x="1745" y="1099"/>
                    <a:pt x="1" y="2049"/>
                    <a:pt x="1" y="2049"/>
                  </a:cubicBezTo>
                  <a:lnTo>
                    <a:pt x="2117" y="1009"/>
                  </a:lnTo>
                  <a:lnTo>
                    <a:pt x="2181" y="1032"/>
                  </a:lnTo>
                  <a:cubicBezTo>
                    <a:pt x="2181" y="1032"/>
                    <a:pt x="1726" y="578"/>
                    <a:pt x="1548" y="0"/>
                  </a:cubicBezTo>
                  <a:close/>
                </a:path>
              </a:pathLst>
            </a:custGeom>
            <a:solidFill>
              <a:srgbClr val="D830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1"/>
            <p:cNvSpPr/>
            <p:nvPr/>
          </p:nvSpPr>
          <p:spPr>
            <a:xfrm>
              <a:off x="2445800" y="4865750"/>
              <a:ext cx="62925" cy="66100"/>
            </a:xfrm>
            <a:custGeom>
              <a:avLst/>
              <a:gdLst/>
              <a:ahLst/>
              <a:cxnLst/>
              <a:rect l="l" t="t" r="r" b="b"/>
              <a:pathLst>
                <a:path w="2517" h="2644" extrusionOk="0">
                  <a:moveTo>
                    <a:pt x="1938" y="0"/>
                  </a:moveTo>
                  <a:cubicBezTo>
                    <a:pt x="1938" y="0"/>
                    <a:pt x="1277" y="229"/>
                    <a:pt x="821" y="377"/>
                  </a:cubicBezTo>
                  <a:lnTo>
                    <a:pt x="792" y="871"/>
                  </a:lnTo>
                  <a:cubicBezTo>
                    <a:pt x="785" y="872"/>
                    <a:pt x="776" y="873"/>
                    <a:pt x="765" y="873"/>
                  </a:cubicBezTo>
                  <a:cubicBezTo>
                    <a:pt x="731" y="873"/>
                    <a:pt x="678" y="869"/>
                    <a:pt x="624" y="869"/>
                  </a:cubicBezTo>
                  <a:cubicBezTo>
                    <a:pt x="582" y="869"/>
                    <a:pt x="539" y="871"/>
                    <a:pt x="505" y="879"/>
                  </a:cubicBezTo>
                  <a:cubicBezTo>
                    <a:pt x="365" y="1009"/>
                    <a:pt x="1" y="1380"/>
                    <a:pt x="69" y="1858"/>
                  </a:cubicBezTo>
                  <a:cubicBezTo>
                    <a:pt x="132" y="2298"/>
                    <a:pt x="894" y="2644"/>
                    <a:pt x="1328" y="2644"/>
                  </a:cubicBezTo>
                  <a:cubicBezTo>
                    <a:pt x="1405" y="2644"/>
                    <a:pt x="1471" y="2633"/>
                    <a:pt x="1522" y="2610"/>
                  </a:cubicBezTo>
                  <a:cubicBezTo>
                    <a:pt x="1857" y="2456"/>
                    <a:pt x="2516" y="1419"/>
                    <a:pt x="2409" y="1330"/>
                  </a:cubicBezTo>
                  <a:cubicBezTo>
                    <a:pt x="2302" y="1242"/>
                    <a:pt x="1919" y="1169"/>
                    <a:pt x="1901" y="1096"/>
                  </a:cubicBezTo>
                  <a:cubicBezTo>
                    <a:pt x="1882" y="1021"/>
                    <a:pt x="1938" y="0"/>
                    <a:pt x="1938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1"/>
            <p:cNvSpPr/>
            <p:nvPr/>
          </p:nvSpPr>
          <p:spPr>
            <a:xfrm>
              <a:off x="2418400" y="4887425"/>
              <a:ext cx="100225" cy="96500"/>
            </a:xfrm>
            <a:custGeom>
              <a:avLst/>
              <a:gdLst/>
              <a:ahLst/>
              <a:cxnLst/>
              <a:rect l="l" t="t" r="r" b="b"/>
              <a:pathLst>
                <a:path w="4009" h="3860" extrusionOk="0">
                  <a:moveTo>
                    <a:pt x="1668" y="1"/>
                  </a:moveTo>
                  <a:cubicBezTo>
                    <a:pt x="1585" y="1"/>
                    <a:pt x="1506" y="34"/>
                    <a:pt x="1448" y="94"/>
                  </a:cubicBezTo>
                  <a:cubicBezTo>
                    <a:pt x="698" y="854"/>
                    <a:pt x="1" y="1806"/>
                    <a:pt x="891" y="2579"/>
                  </a:cubicBezTo>
                  <a:cubicBezTo>
                    <a:pt x="897" y="2956"/>
                    <a:pt x="999" y="3489"/>
                    <a:pt x="999" y="3489"/>
                  </a:cubicBezTo>
                  <a:cubicBezTo>
                    <a:pt x="1476" y="3783"/>
                    <a:pt x="1980" y="3860"/>
                    <a:pt x="2378" y="3860"/>
                  </a:cubicBezTo>
                  <a:cubicBezTo>
                    <a:pt x="2815" y="3860"/>
                    <a:pt x="3124" y="3767"/>
                    <a:pt x="3124" y="3767"/>
                  </a:cubicBezTo>
                  <a:cubicBezTo>
                    <a:pt x="3266" y="3484"/>
                    <a:pt x="3516" y="3039"/>
                    <a:pt x="3762" y="2381"/>
                  </a:cubicBezTo>
                  <a:cubicBezTo>
                    <a:pt x="4008" y="1724"/>
                    <a:pt x="3892" y="862"/>
                    <a:pt x="3839" y="679"/>
                  </a:cubicBezTo>
                  <a:cubicBezTo>
                    <a:pt x="3793" y="522"/>
                    <a:pt x="3465" y="370"/>
                    <a:pt x="3178" y="326"/>
                  </a:cubicBezTo>
                  <a:cubicBezTo>
                    <a:pt x="2847" y="513"/>
                    <a:pt x="2747" y="805"/>
                    <a:pt x="2540" y="1030"/>
                  </a:cubicBezTo>
                  <a:cubicBezTo>
                    <a:pt x="2330" y="1256"/>
                    <a:pt x="2139" y="1373"/>
                    <a:pt x="1924" y="1373"/>
                  </a:cubicBezTo>
                  <a:cubicBezTo>
                    <a:pt x="1824" y="1373"/>
                    <a:pt x="1719" y="1348"/>
                    <a:pt x="1604" y="1298"/>
                  </a:cubicBezTo>
                  <a:cubicBezTo>
                    <a:pt x="1355" y="1188"/>
                    <a:pt x="1257" y="878"/>
                    <a:pt x="1386" y="581"/>
                  </a:cubicBezTo>
                  <a:cubicBezTo>
                    <a:pt x="1527" y="258"/>
                    <a:pt x="1813" y="4"/>
                    <a:pt x="1813" y="4"/>
                  </a:cubicBezTo>
                  <a:cubicBezTo>
                    <a:pt x="1776" y="2"/>
                    <a:pt x="1723" y="1"/>
                    <a:pt x="1668" y="1"/>
                  </a:cubicBezTo>
                  <a:close/>
                </a:path>
              </a:pathLst>
            </a:custGeom>
            <a:solidFill>
              <a:srgbClr val="F5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1"/>
            <p:cNvSpPr/>
            <p:nvPr/>
          </p:nvSpPr>
          <p:spPr>
            <a:xfrm>
              <a:off x="2465750" y="4865750"/>
              <a:ext cx="28525" cy="24425"/>
            </a:xfrm>
            <a:custGeom>
              <a:avLst/>
              <a:gdLst/>
              <a:ahLst/>
              <a:cxnLst/>
              <a:rect l="l" t="t" r="r" b="b"/>
              <a:pathLst>
                <a:path w="1141" h="977" extrusionOk="0">
                  <a:moveTo>
                    <a:pt x="1140" y="0"/>
                  </a:moveTo>
                  <a:lnTo>
                    <a:pt x="348" y="269"/>
                  </a:lnTo>
                  <a:lnTo>
                    <a:pt x="23" y="377"/>
                  </a:lnTo>
                  <a:lnTo>
                    <a:pt x="0" y="777"/>
                  </a:lnTo>
                  <a:cubicBezTo>
                    <a:pt x="20" y="932"/>
                    <a:pt x="176" y="976"/>
                    <a:pt x="315" y="976"/>
                  </a:cubicBezTo>
                  <a:cubicBezTo>
                    <a:pt x="400" y="976"/>
                    <a:pt x="479" y="960"/>
                    <a:pt x="518" y="941"/>
                  </a:cubicBezTo>
                  <a:cubicBezTo>
                    <a:pt x="1093" y="670"/>
                    <a:pt x="1126" y="321"/>
                    <a:pt x="1126" y="321"/>
                  </a:cubicBezTo>
                  <a:cubicBezTo>
                    <a:pt x="1132" y="185"/>
                    <a:pt x="1140" y="0"/>
                    <a:pt x="1140" y="0"/>
                  </a:cubicBez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1"/>
            <p:cNvSpPr/>
            <p:nvPr/>
          </p:nvSpPr>
          <p:spPr>
            <a:xfrm>
              <a:off x="2443600" y="4806375"/>
              <a:ext cx="65900" cy="78150"/>
            </a:xfrm>
            <a:custGeom>
              <a:avLst/>
              <a:gdLst/>
              <a:ahLst/>
              <a:cxnLst/>
              <a:rect l="l" t="t" r="r" b="b"/>
              <a:pathLst>
                <a:path w="2636" h="3126" extrusionOk="0">
                  <a:moveTo>
                    <a:pt x="1296" y="1"/>
                  </a:moveTo>
                  <a:cubicBezTo>
                    <a:pt x="657" y="1"/>
                    <a:pt x="196" y="495"/>
                    <a:pt x="98" y="1127"/>
                  </a:cubicBezTo>
                  <a:cubicBezTo>
                    <a:pt x="43" y="1451"/>
                    <a:pt x="0" y="2111"/>
                    <a:pt x="250" y="2641"/>
                  </a:cubicBezTo>
                  <a:cubicBezTo>
                    <a:pt x="409" y="2981"/>
                    <a:pt x="708" y="3109"/>
                    <a:pt x="888" y="3122"/>
                  </a:cubicBezTo>
                  <a:cubicBezTo>
                    <a:pt x="916" y="3124"/>
                    <a:pt x="944" y="3125"/>
                    <a:pt x="971" y="3125"/>
                  </a:cubicBezTo>
                  <a:cubicBezTo>
                    <a:pt x="1283" y="3125"/>
                    <a:pt x="1579" y="2986"/>
                    <a:pt x="1861" y="2715"/>
                  </a:cubicBezTo>
                  <a:cubicBezTo>
                    <a:pt x="1982" y="2598"/>
                    <a:pt x="2026" y="2375"/>
                    <a:pt x="2026" y="2375"/>
                  </a:cubicBezTo>
                  <a:cubicBezTo>
                    <a:pt x="2350" y="2154"/>
                    <a:pt x="2572" y="1797"/>
                    <a:pt x="2596" y="1377"/>
                  </a:cubicBezTo>
                  <a:cubicBezTo>
                    <a:pt x="2636" y="658"/>
                    <a:pt x="2085" y="43"/>
                    <a:pt x="1366" y="3"/>
                  </a:cubicBezTo>
                  <a:cubicBezTo>
                    <a:pt x="1343" y="2"/>
                    <a:pt x="1319" y="1"/>
                    <a:pt x="1296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1"/>
            <p:cNvSpPr/>
            <p:nvPr/>
          </p:nvSpPr>
          <p:spPr>
            <a:xfrm>
              <a:off x="2449000" y="4806400"/>
              <a:ext cx="61300" cy="59375"/>
            </a:xfrm>
            <a:custGeom>
              <a:avLst/>
              <a:gdLst/>
              <a:ahLst/>
              <a:cxnLst/>
              <a:rect l="l" t="t" r="r" b="b"/>
              <a:pathLst>
                <a:path w="2452" h="2375" extrusionOk="0">
                  <a:moveTo>
                    <a:pt x="1079" y="0"/>
                  </a:moveTo>
                  <a:cubicBezTo>
                    <a:pt x="629" y="0"/>
                    <a:pt x="233" y="234"/>
                    <a:pt x="0" y="588"/>
                  </a:cubicBezTo>
                  <a:cubicBezTo>
                    <a:pt x="66" y="661"/>
                    <a:pt x="224" y="749"/>
                    <a:pt x="458" y="798"/>
                  </a:cubicBezTo>
                  <a:cubicBezTo>
                    <a:pt x="586" y="825"/>
                    <a:pt x="708" y="836"/>
                    <a:pt x="820" y="836"/>
                  </a:cubicBezTo>
                  <a:cubicBezTo>
                    <a:pt x="1191" y="836"/>
                    <a:pt x="1447" y="721"/>
                    <a:pt x="1447" y="721"/>
                  </a:cubicBezTo>
                  <a:lnTo>
                    <a:pt x="1447" y="721"/>
                  </a:lnTo>
                  <a:cubicBezTo>
                    <a:pt x="1404" y="889"/>
                    <a:pt x="1466" y="1038"/>
                    <a:pt x="1539" y="1147"/>
                  </a:cubicBezTo>
                  <a:cubicBezTo>
                    <a:pt x="1629" y="1281"/>
                    <a:pt x="1670" y="1441"/>
                    <a:pt x="1639" y="1599"/>
                  </a:cubicBezTo>
                  <a:cubicBezTo>
                    <a:pt x="1629" y="1647"/>
                    <a:pt x="1620" y="1698"/>
                    <a:pt x="1609" y="1755"/>
                  </a:cubicBezTo>
                  <a:cubicBezTo>
                    <a:pt x="1570" y="1959"/>
                    <a:pt x="1744" y="1976"/>
                    <a:pt x="1744" y="1976"/>
                  </a:cubicBezTo>
                  <a:cubicBezTo>
                    <a:pt x="1746" y="1872"/>
                    <a:pt x="1761" y="1773"/>
                    <a:pt x="1816" y="1708"/>
                  </a:cubicBezTo>
                  <a:lnTo>
                    <a:pt x="1816" y="1708"/>
                  </a:lnTo>
                  <a:cubicBezTo>
                    <a:pt x="2167" y="1821"/>
                    <a:pt x="1826" y="2331"/>
                    <a:pt x="1812" y="2374"/>
                  </a:cubicBezTo>
                  <a:cubicBezTo>
                    <a:pt x="2182" y="2120"/>
                    <a:pt x="2451" y="1675"/>
                    <a:pt x="2406" y="1171"/>
                  </a:cubicBezTo>
                  <a:cubicBezTo>
                    <a:pt x="2355" y="612"/>
                    <a:pt x="1901" y="143"/>
                    <a:pt x="1351" y="28"/>
                  </a:cubicBezTo>
                  <a:cubicBezTo>
                    <a:pt x="1258" y="9"/>
                    <a:pt x="1167" y="0"/>
                    <a:pt x="1079" y="0"/>
                  </a:cubicBezTo>
                  <a:close/>
                </a:path>
              </a:pathLst>
            </a:custGeom>
            <a:solidFill>
              <a:srgbClr val="E55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1"/>
            <p:cNvSpPr/>
            <p:nvPr/>
          </p:nvSpPr>
          <p:spPr>
            <a:xfrm>
              <a:off x="2481425" y="4898800"/>
              <a:ext cx="59200" cy="197800"/>
            </a:xfrm>
            <a:custGeom>
              <a:avLst/>
              <a:gdLst/>
              <a:ahLst/>
              <a:cxnLst/>
              <a:rect l="l" t="t" r="r" b="b"/>
              <a:pathLst>
                <a:path w="2368" h="7912" extrusionOk="0">
                  <a:moveTo>
                    <a:pt x="1056" y="0"/>
                  </a:moveTo>
                  <a:cubicBezTo>
                    <a:pt x="975" y="0"/>
                    <a:pt x="897" y="49"/>
                    <a:pt x="820" y="128"/>
                  </a:cubicBezTo>
                  <a:cubicBezTo>
                    <a:pt x="645" y="307"/>
                    <a:pt x="536" y="554"/>
                    <a:pt x="728" y="960"/>
                  </a:cubicBezTo>
                  <a:cubicBezTo>
                    <a:pt x="887" y="1298"/>
                    <a:pt x="1278" y="2292"/>
                    <a:pt x="1451" y="3057"/>
                  </a:cubicBezTo>
                  <a:cubicBezTo>
                    <a:pt x="1529" y="3412"/>
                    <a:pt x="1602" y="4242"/>
                    <a:pt x="1481" y="4880"/>
                  </a:cubicBezTo>
                  <a:cubicBezTo>
                    <a:pt x="1378" y="5421"/>
                    <a:pt x="1184" y="5976"/>
                    <a:pt x="1050" y="6108"/>
                  </a:cubicBezTo>
                  <a:cubicBezTo>
                    <a:pt x="918" y="6240"/>
                    <a:pt x="807" y="6310"/>
                    <a:pt x="630" y="6408"/>
                  </a:cubicBezTo>
                  <a:cubicBezTo>
                    <a:pt x="431" y="6519"/>
                    <a:pt x="348" y="6648"/>
                    <a:pt x="213" y="6737"/>
                  </a:cubicBezTo>
                  <a:cubicBezTo>
                    <a:pt x="79" y="6826"/>
                    <a:pt x="32" y="6797"/>
                    <a:pt x="62" y="6879"/>
                  </a:cubicBezTo>
                  <a:cubicBezTo>
                    <a:pt x="81" y="6928"/>
                    <a:pt x="152" y="6956"/>
                    <a:pt x="236" y="6956"/>
                  </a:cubicBezTo>
                  <a:cubicBezTo>
                    <a:pt x="292" y="6956"/>
                    <a:pt x="355" y="6943"/>
                    <a:pt x="412" y="6917"/>
                  </a:cubicBezTo>
                  <a:cubicBezTo>
                    <a:pt x="559" y="6848"/>
                    <a:pt x="621" y="6758"/>
                    <a:pt x="658" y="6755"/>
                  </a:cubicBezTo>
                  <a:cubicBezTo>
                    <a:pt x="659" y="6755"/>
                    <a:pt x="659" y="6755"/>
                    <a:pt x="659" y="6755"/>
                  </a:cubicBezTo>
                  <a:cubicBezTo>
                    <a:pt x="694" y="6755"/>
                    <a:pt x="633" y="6874"/>
                    <a:pt x="521" y="7019"/>
                  </a:cubicBezTo>
                  <a:cubicBezTo>
                    <a:pt x="363" y="7222"/>
                    <a:pt x="201" y="7297"/>
                    <a:pt x="104" y="7387"/>
                  </a:cubicBezTo>
                  <a:cubicBezTo>
                    <a:pt x="1" y="7486"/>
                    <a:pt x="79" y="7563"/>
                    <a:pt x="142" y="7563"/>
                  </a:cubicBezTo>
                  <a:cubicBezTo>
                    <a:pt x="144" y="7563"/>
                    <a:pt x="147" y="7563"/>
                    <a:pt x="149" y="7562"/>
                  </a:cubicBezTo>
                  <a:cubicBezTo>
                    <a:pt x="213" y="7558"/>
                    <a:pt x="309" y="7544"/>
                    <a:pt x="484" y="7425"/>
                  </a:cubicBezTo>
                  <a:cubicBezTo>
                    <a:pt x="658" y="7305"/>
                    <a:pt x="834" y="7129"/>
                    <a:pt x="834" y="7129"/>
                  </a:cubicBezTo>
                  <a:lnTo>
                    <a:pt x="834" y="7129"/>
                  </a:lnTo>
                  <a:cubicBezTo>
                    <a:pt x="776" y="7235"/>
                    <a:pt x="705" y="7336"/>
                    <a:pt x="624" y="7425"/>
                  </a:cubicBezTo>
                  <a:cubicBezTo>
                    <a:pt x="471" y="7595"/>
                    <a:pt x="389" y="7646"/>
                    <a:pt x="314" y="7737"/>
                  </a:cubicBezTo>
                  <a:cubicBezTo>
                    <a:pt x="259" y="7805"/>
                    <a:pt x="343" y="7867"/>
                    <a:pt x="437" y="7867"/>
                  </a:cubicBezTo>
                  <a:cubicBezTo>
                    <a:pt x="470" y="7867"/>
                    <a:pt x="503" y="7860"/>
                    <a:pt x="533" y="7842"/>
                  </a:cubicBezTo>
                  <a:cubicBezTo>
                    <a:pt x="650" y="7769"/>
                    <a:pt x="756" y="7681"/>
                    <a:pt x="849" y="7579"/>
                  </a:cubicBezTo>
                  <a:cubicBezTo>
                    <a:pt x="954" y="7466"/>
                    <a:pt x="1111" y="7262"/>
                    <a:pt x="1111" y="7262"/>
                  </a:cubicBezTo>
                  <a:lnTo>
                    <a:pt x="1111" y="7262"/>
                  </a:lnTo>
                  <a:cubicBezTo>
                    <a:pt x="1014" y="7496"/>
                    <a:pt x="873" y="7631"/>
                    <a:pt x="796" y="7721"/>
                  </a:cubicBezTo>
                  <a:cubicBezTo>
                    <a:pt x="720" y="7810"/>
                    <a:pt x="716" y="7876"/>
                    <a:pt x="781" y="7905"/>
                  </a:cubicBezTo>
                  <a:cubicBezTo>
                    <a:pt x="790" y="7909"/>
                    <a:pt x="801" y="7911"/>
                    <a:pt x="813" y="7911"/>
                  </a:cubicBezTo>
                  <a:cubicBezTo>
                    <a:pt x="869" y="7911"/>
                    <a:pt x="960" y="7864"/>
                    <a:pt x="1114" y="7719"/>
                  </a:cubicBezTo>
                  <a:cubicBezTo>
                    <a:pt x="1301" y="7546"/>
                    <a:pt x="1473" y="7229"/>
                    <a:pt x="1561" y="6937"/>
                  </a:cubicBezTo>
                  <a:cubicBezTo>
                    <a:pt x="1648" y="6645"/>
                    <a:pt x="1658" y="6521"/>
                    <a:pt x="1721" y="6375"/>
                  </a:cubicBezTo>
                  <a:cubicBezTo>
                    <a:pt x="1953" y="5841"/>
                    <a:pt x="2111" y="5388"/>
                    <a:pt x="2216" y="4815"/>
                  </a:cubicBezTo>
                  <a:cubicBezTo>
                    <a:pt x="2368" y="3994"/>
                    <a:pt x="2302" y="3360"/>
                    <a:pt x="2241" y="2957"/>
                  </a:cubicBezTo>
                  <a:cubicBezTo>
                    <a:pt x="2117" y="2125"/>
                    <a:pt x="1726" y="1055"/>
                    <a:pt x="1483" y="488"/>
                  </a:cubicBezTo>
                  <a:cubicBezTo>
                    <a:pt x="1331" y="135"/>
                    <a:pt x="1191" y="0"/>
                    <a:pt x="1056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1"/>
            <p:cNvSpPr/>
            <p:nvPr/>
          </p:nvSpPr>
          <p:spPr>
            <a:xfrm>
              <a:off x="2494250" y="4846400"/>
              <a:ext cx="16800" cy="21150"/>
            </a:xfrm>
            <a:custGeom>
              <a:avLst/>
              <a:gdLst/>
              <a:ahLst/>
              <a:cxnLst/>
              <a:rect l="l" t="t" r="r" b="b"/>
              <a:pathLst>
                <a:path w="672" h="846" extrusionOk="0">
                  <a:moveTo>
                    <a:pt x="258" y="0"/>
                  </a:moveTo>
                  <a:cubicBezTo>
                    <a:pt x="156" y="0"/>
                    <a:pt x="54" y="47"/>
                    <a:pt x="6" y="108"/>
                  </a:cubicBezTo>
                  <a:lnTo>
                    <a:pt x="0" y="774"/>
                  </a:lnTo>
                  <a:cubicBezTo>
                    <a:pt x="0" y="774"/>
                    <a:pt x="33" y="839"/>
                    <a:pt x="160" y="845"/>
                  </a:cubicBezTo>
                  <a:cubicBezTo>
                    <a:pt x="163" y="845"/>
                    <a:pt x="166" y="846"/>
                    <a:pt x="169" y="846"/>
                  </a:cubicBezTo>
                  <a:cubicBezTo>
                    <a:pt x="403" y="846"/>
                    <a:pt x="671" y="413"/>
                    <a:pt x="483" y="118"/>
                  </a:cubicBezTo>
                  <a:cubicBezTo>
                    <a:pt x="429" y="33"/>
                    <a:pt x="343" y="0"/>
                    <a:pt x="258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1"/>
            <p:cNvSpPr/>
            <p:nvPr/>
          </p:nvSpPr>
          <p:spPr>
            <a:xfrm>
              <a:off x="2434075" y="4970825"/>
              <a:ext cx="81125" cy="65775"/>
            </a:xfrm>
            <a:custGeom>
              <a:avLst/>
              <a:gdLst/>
              <a:ahLst/>
              <a:cxnLst/>
              <a:rect l="l" t="t" r="r" b="b"/>
              <a:pathLst>
                <a:path w="3245" h="2631" extrusionOk="0">
                  <a:moveTo>
                    <a:pt x="787" y="1"/>
                  </a:moveTo>
                  <a:cubicBezTo>
                    <a:pt x="551" y="1"/>
                    <a:pt x="385" y="42"/>
                    <a:pt x="372" y="153"/>
                  </a:cubicBezTo>
                  <a:cubicBezTo>
                    <a:pt x="324" y="566"/>
                    <a:pt x="167" y="895"/>
                    <a:pt x="100" y="1315"/>
                  </a:cubicBezTo>
                  <a:cubicBezTo>
                    <a:pt x="0" y="2037"/>
                    <a:pt x="1038" y="2630"/>
                    <a:pt x="1977" y="2630"/>
                  </a:cubicBezTo>
                  <a:cubicBezTo>
                    <a:pt x="2058" y="2630"/>
                    <a:pt x="2138" y="2626"/>
                    <a:pt x="2217" y="2617"/>
                  </a:cubicBezTo>
                  <a:cubicBezTo>
                    <a:pt x="3028" y="2524"/>
                    <a:pt x="3225" y="2333"/>
                    <a:pt x="3245" y="2251"/>
                  </a:cubicBezTo>
                  <a:cubicBezTo>
                    <a:pt x="3067" y="1659"/>
                    <a:pt x="2862" y="1281"/>
                    <a:pt x="2681" y="913"/>
                  </a:cubicBezTo>
                  <a:cubicBezTo>
                    <a:pt x="2532" y="612"/>
                    <a:pt x="2497" y="431"/>
                    <a:pt x="2567" y="298"/>
                  </a:cubicBezTo>
                  <a:cubicBezTo>
                    <a:pt x="2567" y="298"/>
                    <a:pt x="1423" y="1"/>
                    <a:pt x="787" y="1"/>
                  </a:cubicBezTo>
                  <a:close/>
                </a:path>
              </a:pathLst>
            </a:custGeom>
            <a:solidFill>
              <a:srgbClr val="F5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1"/>
            <p:cNvSpPr/>
            <p:nvPr/>
          </p:nvSpPr>
          <p:spPr>
            <a:xfrm>
              <a:off x="2481525" y="4805350"/>
              <a:ext cx="15975" cy="8225"/>
            </a:xfrm>
            <a:custGeom>
              <a:avLst/>
              <a:gdLst/>
              <a:ahLst/>
              <a:cxnLst/>
              <a:rect l="l" t="t" r="r" b="b"/>
              <a:pathLst>
                <a:path w="639" h="329" extrusionOk="0">
                  <a:moveTo>
                    <a:pt x="195" y="0"/>
                  </a:moveTo>
                  <a:cubicBezTo>
                    <a:pt x="70" y="0"/>
                    <a:pt x="0" y="61"/>
                    <a:pt x="0" y="61"/>
                  </a:cubicBezTo>
                  <a:cubicBezTo>
                    <a:pt x="0" y="61"/>
                    <a:pt x="272" y="89"/>
                    <a:pt x="605" y="329"/>
                  </a:cubicBezTo>
                  <a:cubicBezTo>
                    <a:pt x="605" y="329"/>
                    <a:pt x="638" y="110"/>
                    <a:pt x="317" y="19"/>
                  </a:cubicBezTo>
                  <a:cubicBezTo>
                    <a:pt x="272" y="5"/>
                    <a:pt x="231" y="0"/>
                    <a:pt x="195" y="0"/>
                  </a:cubicBezTo>
                  <a:close/>
                </a:path>
              </a:pathLst>
            </a:custGeom>
            <a:solidFill>
              <a:srgbClr val="F5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1"/>
            <p:cNvSpPr/>
            <p:nvPr/>
          </p:nvSpPr>
          <p:spPr>
            <a:xfrm>
              <a:off x="2438275" y="4807550"/>
              <a:ext cx="46850" cy="38075"/>
            </a:xfrm>
            <a:custGeom>
              <a:avLst/>
              <a:gdLst/>
              <a:ahLst/>
              <a:cxnLst/>
              <a:rect l="l" t="t" r="r" b="b"/>
              <a:pathLst>
                <a:path w="1874" h="1523" extrusionOk="0">
                  <a:moveTo>
                    <a:pt x="1087" y="0"/>
                  </a:moveTo>
                  <a:cubicBezTo>
                    <a:pt x="187" y="0"/>
                    <a:pt x="0" y="1104"/>
                    <a:pt x="100" y="1216"/>
                  </a:cubicBezTo>
                  <a:cubicBezTo>
                    <a:pt x="201" y="1329"/>
                    <a:pt x="358" y="1347"/>
                    <a:pt x="358" y="1347"/>
                  </a:cubicBezTo>
                  <a:cubicBezTo>
                    <a:pt x="378" y="1030"/>
                    <a:pt x="523" y="832"/>
                    <a:pt x="524" y="832"/>
                  </a:cubicBezTo>
                  <a:lnTo>
                    <a:pt x="524" y="832"/>
                  </a:lnTo>
                  <a:cubicBezTo>
                    <a:pt x="433" y="1072"/>
                    <a:pt x="460" y="1371"/>
                    <a:pt x="460" y="1371"/>
                  </a:cubicBezTo>
                  <a:cubicBezTo>
                    <a:pt x="614" y="1456"/>
                    <a:pt x="783" y="1471"/>
                    <a:pt x="884" y="1471"/>
                  </a:cubicBezTo>
                  <a:cubicBezTo>
                    <a:pt x="940" y="1471"/>
                    <a:pt x="975" y="1467"/>
                    <a:pt x="975" y="1467"/>
                  </a:cubicBezTo>
                  <a:cubicBezTo>
                    <a:pt x="1017" y="1012"/>
                    <a:pt x="1122" y="792"/>
                    <a:pt x="1122" y="792"/>
                  </a:cubicBezTo>
                  <a:lnTo>
                    <a:pt x="1122" y="792"/>
                  </a:lnTo>
                  <a:cubicBezTo>
                    <a:pt x="1051" y="1222"/>
                    <a:pt x="1118" y="1502"/>
                    <a:pt x="1118" y="1502"/>
                  </a:cubicBezTo>
                  <a:cubicBezTo>
                    <a:pt x="1229" y="1515"/>
                    <a:pt x="1340" y="1522"/>
                    <a:pt x="1451" y="1522"/>
                  </a:cubicBezTo>
                  <a:cubicBezTo>
                    <a:pt x="1562" y="1522"/>
                    <a:pt x="1673" y="1515"/>
                    <a:pt x="1783" y="1502"/>
                  </a:cubicBezTo>
                  <a:cubicBezTo>
                    <a:pt x="1723" y="1099"/>
                    <a:pt x="1874" y="680"/>
                    <a:pt x="1874" y="680"/>
                  </a:cubicBezTo>
                  <a:lnTo>
                    <a:pt x="1167" y="3"/>
                  </a:lnTo>
                  <a:cubicBezTo>
                    <a:pt x="1139" y="1"/>
                    <a:pt x="1113" y="0"/>
                    <a:pt x="1087" y="0"/>
                  </a:cubicBezTo>
                  <a:close/>
                </a:path>
              </a:pathLst>
            </a:custGeom>
            <a:solidFill>
              <a:srgbClr val="E55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1"/>
            <p:cNvSpPr/>
            <p:nvPr/>
          </p:nvSpPr>
          <p:spPr>
            <a:xfrm>
              <a:off x="2350775" y="5006625"/>
              <a:ext cx="133500" cy="76625"/>
            </a:xfrm>
            <a:custGeom>
              <a:avLst/>
              <a:gdLst/>
              <a:ahLst/>
              <a:cxnLst/>
              <a:rect l="l" t="t" r="r" b="b"/>
              <a:pathLst>
                <a:path w="5340" h="3065" extrusionOk="0">
                  <a:moveTo>
                    <a:pt x="1954" y="0"/>
                  </a:moveTo>
                  <a:cubicBezTo>
                    <a:pt x="1935" y="0"/>
                    <a:pt x="1917" y="5"/>
                    <a:pt x="1900" y="14"/>
                  </a:cubicBezTo>
                  <a:lnTo>
                    <a:pt x="1" y="1110"/>
                  </a:lnTo>
                  <a:lnTo>
                    <a:pt x="3386" y="3065"/>
                  </a:lnTo>
                  <a:lnTo>
                    <a:pt x="5340" y="1938"/>
                  </a:lnTo>
                  <a:lnTo>
                    <a:pt x="2008" y="14"/>
                  </a:lnTo>
                  <a:cubicBezTo>
                    <a:pt x="1992" y="5"/>
                    <a:pt x="1973" y="0"/>
                    <a:pt x="1954" y="0"/>
                  </a:cubicBezTo>
                  <a:close/>
                </a:path>
              </a:pathLst>
            </a:custGeom>
            <a:solidFill>
              <a:srgbClr val="EFF6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1"/>
            <p:cNvSpPr/>
            <p:nvPr/>
          </p:nvSpPr>
          <p:spPr>
            <a:xfrm>
              <a:off x="2360850" y="5021225"/>
              <a:ext cx="100625" cy="58025"/>
            </a:xfrm>
            <a:custGeom>
              <a:avLst/>
              <a:gdLst/>
              <a:ahLst/>
              <a:cxnLst/>
              <a:rect l="l" t="t" r="r" b="b"/>
              <a:pathLst>
                <a:path w="4025" h="2321" extrusionOk="0">
                  <a:moveTo>
                    <a:pt x="1031" y="0"/>
                  </a:moveTo>
                  <a:lnTo>
                    <a:pt x="1" y="588"/>
                  </a:lnTo>
                  <a:lnTo>
                    <a:pt x="3002" y="2320"/>
                  </a:lnTo>
                  <a:lnTo>
                    <a:pt x="4025" y="1729"/>
                  </a:lnTo>
                  <a:lnTo>
                    <a:pt x="1031" y="0"/>
                  </a:lnTo>
                  <a:close/>
                </a:path>
              </a:pathLst>
            </a:custGeom>
            <a:solidFill>
              <a:srgbClr val="AAD1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1"/>
            <p:cNvSpPr/>
            <p:nvPr/>
          </p:nvSpPr>
          <p:spPr>
            <a:xfrm>
              <a:off x="2412650" y="5024975"/>
              <a:ext cx="35825" cy="20700"/>
            </a:xfrm>
            <a:custGeom>
              <a:avLst/>
              <a:gdLst/>
              <a:ahLst/>
              <a:cxnLst/>
              <a:rect l="l" t="t" r="r" b="b"/>
              <a:pathLst>
                <a:path w="1433" h="828" extrusionOk="0">
                  <a:moveTo>
                    <a:pt x="522" y="1"/>
                  </a:moveTo>
                  <a:lnTo>
                    <a:pt x="0" y="301"/>
                  </a:lnTo>
                  <a:lnTo>
                    <a:pt x="19" y="312"/>
                  </a:lnTo>
                  <a:lnTo>
                    <a:pt x="911" y="827"/>
                  </a:lnTo>
                  <a:lnTo>
                    <a:pt x="1413" y="538"/>
                  </a:lnTo>
                  <a:lnTo>
                    <a:pt x="1433" y="527"/>
                  </a:lnTo>
                  <a:lnTo>
                    <a:pt x="522" y="1"/>
                  </a:lnTo>
                  <a:close/>
                </a:path>
              </a:pathLst>
            </a:custGeom>
            <a:solidFill>
              <a:srgbClr val="AEB5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1"/>
            <p:cNvSpPr/>
            <p:nvPr/>
          </p:nvSpPr>
          <p:spPr>
            <a:xfrm>
              <a:off x="2413100" y="5025525"/>
              <a:ext cx="34900" cy="20150"/>
            </a:xfrm>
            <a:custGeom>
              <a:avLst/>
              <a:gdLst/>
              <a:ahLst/>
              <a:cxnLst/>
              <a:rect l="l" t="t" r="r" b="b"/>
              <a:pathLst>
                <a:path w="1396" h="806" extrusionOk="0">
                  <a:moveTo>
                    <a:pt x="504" y="1"/>
                  </a:moveTo>
                  <a:lnTo>
                    <a:pt x="1" y="290"/>
                  </a:lnTo>
                  <a:lnTo>
                    <a:pt x="893" y="805"/>
                  </a:lnTo>
                  <a:lnTo>
                    <a:pt x="1395" y="516"/>
                  </a:lnTo>
                  <a:lnTo>
                    <a:pt x="504" y="1"/>
                  </a:lnTo>
                  <a:close/>
                </a:path>
              </a:pathLst>
            </a:custGeom>
            <a:solidFill>
              <a:srgbClr val="AAD1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1"/>
            <p:cNvSpPr/>
            <p:nvPr/>
          </p:nvSpPr>
          <p:spPr>
            <a:xfrm>
              <a:off x="2350775" y="5034375"/>
              <a:ext cx="133500" cy="51950"/>
            </a:xfrm>
            <a:custGeom>
              <a:avLst/>
              <a:gdLst/>
              <a:ahLst/>
              <a:cxnLst/>
              <a:rect l="l" t="t" r="r" b="b"/>
              <a:pathLst>
                <a:path w="5340" h="2078" extrusionOk="0">
                  <a:moveTo>
                    <a:pt x="1" y="0"/>
                  </a:moveTo>
                  <a:lnTo>
                    <a:pt x="1" y="46"/>
                  </a:lnTo>
                  <a:cubicBezTo>
                    <a:pt x="1" y="111"/>
                    <a:pt x="36" y="171"/>
                    <a:pt x="92" y="204"/>
                  </a:cubicBezTo>
                  <a:lnTo>
                    <a:pt x="3295" y="2054"/>
                  </a:lnTo>
                  <a:cubicBezTo>
                    <a:pt x="3323" y="2069"/>
                    <a:pt x="3355" y="2077"/>
                    <a:pt x="3386" y="2077"/>
                  </a:cubicBezTo>
                  <a:cubicBezTo>
                    <a:pt x="3418" y="2077"/>
                    <a:pt x="3450" y="2069"/>
                    <a:pt x="3478" y="2054"/>
                  </a:cubicBezTo>
                  <a:lnTo>
                    <a:pt x="5248" y="1032"/>
                  </a:lnTo>
                  <a:cubicBezTo>
                    <a:pt x="5305" y="998"/>
                    <a:pt x="5339" y="938"/>
                    <a:pt x="5340" y="872"/>
                  </a:cubicBezTo>
                  <a:lnTo>
                    <a:pt x="5340" y="828"/>
                  </a:lnTo>
                  <a:lnTo>
                    <a:pt x="3386" y="195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1"/>
            <p:cNvSpPr/>
            <p:nvPr/>
          </p:nvSpPr>
          <p:spPr>
            <a:xfrm>
              <a:off x="2350775" y="5034375"/>
              <a:ext cx="84675" cy="51925"/>
            </a:xfrm>
            <a:custGeom>
              <a:avLst/>
              <a:gdLst/>
              <a:ahLst/>
              <a:cxnLst/>
              <a:rect l="l" t="t" r="r" b="b"/>
              <a:pathLst>
                <a:path w="3387" h="2077" extrusionOk="0">
                  <a:moveTo>
                    <a:pt x="1" y="0"/>
                  </a:moveTo>
                  <a:lnTo>
                    <a:pt x="1" y="45"/>
                  </a:lnTo>
                  <a:cubicBezTo>
                    <a:pt x="1" y="110"/>
                    <a:pt x="36" y="171"/>
                    <a:pt x="92" y="204"/>
                  </a:cubicBezTo>
                  <a:lnTo>
                    <a:pt x="3295" y="2053"/>
                  </a:lnTo>
                  <a:cubicBezTo>
                    <a:pt x="3322" y="2068"/>
                    <a:pt x="3354" y="2077"/>
                    <a:pt x="3386" y="2077"/>
                  </a:cubicBezTo>
                  <a:lnTo>
                    <a:pt x="3386" y="195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AD1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1"/>
            <p:cNvSpPr/>
            <p:nvPr/>
          </p:nvSpPr>
          <p:spPr>
            <a:xfrm>
              <a:off x="2338325" y="4976950"/>
              <a:ext cx="95825" cy="107350"/>
            </a:xfrm>
            <a:custGeom>
              <a:avLst/>
              <a:gdLst/>
              <a:ahLst/>
              <a:cxnLst/>
              <a:rect l="l" t="t" r="r" b="b"/>
              <a:pathLst>
                <a:path w="3833" h="4294" extrusionOk="0">
                  <a:moveTo>
                    <a:pt x="64" y="1"/>
                  </a:moveTo>
                  <a:cubicBezTo>
                    <a:pt x="23" y="42"/>
                    <a:pt x="0" y="97"/>
                    <a:pt x="0" y="155"/>
                  </a:cubicBezTo>
                  <a:cubicBezTo>
                    <a:pt x="0" y="167"/>
                    <a:pt x="2" y="179"/>
                    <a:pt x="3" y="190"/>
                  </a:cubicBezTo>
                  <a:lnTo>
                    <a:pt x="353" y="2272"/>
                  </a:lnTo>
                  <a:cubicBezTo>
                    <a:pt x="362" y="2336"/>
                    <a:pt x="402" y="2391"/>
                    <a:pt x="458" y="2424"/>
                  </a:cubicBezTo>
                  <a:lnTo>
                    <a:pt x="3646" y="4264"/>
                  </a:lnTo>
                  <a:cubicBezTo>
                    <a:pt x="3679" y="4283"/>
                    <a:pt x="3718" y="4293"/>
                    <a:pt x="3756" y="4293"/>
                  </a:cubicBezTo>
                  <a:cubicBezTo>
                    <a:pt x="3782" y="4293"/>
                    <a:pt x="3808" y="4289"/>
                    <a:pt x="3833" y="4280"/>
                  </a:cubicBezTo>
                  <a:lnTo>
                    <a:pt x="3455" y="2027"/>
                  </a:lnTo>
                  <a:cubicBezTo>
                    <a:pt x="3448" y="1980"/>
                    <a:pt x="3419" y="1939"/>
                    <a:pt x="3378" y="1915"/>
                  </a:cubicBezTo>
                  <a:lnTo>
                    <a:pt x="64" y="1"/>
                  </a:lnTo>
                  <a:close/>
                </a:path>
              </a:pathLst>
            </a:custGeom>
            <a:solidFill>
              <a:srgbClr val="EFF6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1"/>
            <p:cNvSpPr/>
            <p:nvPr/>
          </p:nvSpPr>
          <p:spPr>
            <a:xfrm>
              <a:off x="2339925" y="4976150"/>
              <a:ext cx="95525" cy="107800"/>
            </a:xfrm>
            <a:custGeom>
              <a:avLst/>
              <a:gdLst/>
              <a:ahLst/>
              <a:cxnLst/>
              <a:rect l="l" t="t" r="r" b="b"/>
              <a:pathLst>
                <a:path w="3821" h="4312" extrusionOk="0">
                  <a:moveTo>
                    <a:pt x="45" y="0"/>
                  </a:moveTo>
                  <a:cubicBezTo>
                    <a:pt x="28" y="9"/>
                    <a:pt x="14" y="21"/>
                    <a:pt x="0" y="34"/>
                  </a:cubicBezTo>
                  <a:lnTo>
                    <a:pt x="3314" y="1947"/>
                  </a:lnTo>
                  <a:cubicBezTo>
                    <a:pt x="3355" y="1971"/>
                    <a:pt x="3384" y="2012"/>
                    <a:pt x="3391" y="2059"/>
                  </a:cubicBezTo>
                  <a:lnTo>
                    <a:pt x="3769" y="4312"/>
                  </a:lnTo>
                  <a:cubicBezTo>
                    <a:pt x="3778" y="4308"/>
                    <a:pt x="3789" y="4302"/>
                    <a:pt x="3799" y="4297"/>
                  </a:cubicBezTo>
                  <a:lnTo>
                    <a:pt x="3820" y="4284"/>
                  </a:lnTo>
                  <a:lnTo>
                    <a:pt x="3443" y="2029"/>
                  </a:lnTo>
                  <a:cubicBezTo>
                    <a:pt x="3434" y="1982"/>
                    <a:pt x="3405" y="1941"/>
                    <a:pt x="3364" y="1916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1"/>
            <p:cNvSpPr/>
            <p:nvPr/>
          </p:nvSpPr>
          <p:spPr>
            <a:xfrm>
              <a:off x="2374925" y="5024375"/>
              <a:ext cx="14700" cy="14975"/>
            </a:xfrm>
            <a:custGeom>
              <a:avLst/>
              <a:gdLst/>
              <a:ahLst/>
              <a:cxnLst/>
              <a:rect l="l" t="t" r="r" b="b"/>
              <a:pathLst>
                <a:path w="588" h="599" extrusionOk="0">
                  <a:moveTo>
                    <a:pt x="109" y="0"/>
                  </a:moveTo>
                  <a:cubicBezTo>
                    <a:pt x="39" y="0"/>
                    <a:pt x="0" y="49"/>
                    <a:pt x="16" y="138"/>
                  </a:cubicBezTo>
                  <a:cubicBezTo>
                    <a:pt x="39" y="278"/>
                    <a:pt x="182" y="463"/>
                    <a:pt x="337" y="552"/>
                  </a:cubicBezTo>
                  <a:cubicBezTo>
                    <a:pt x="392" y="584"/>
                    <a:pt x="440" y="599"/>
                    <a:pt x="479" y="599"/>
                  </a:cubicBezTo>
                  <a:cubicBezTo>
                    <a:pt x="549" y="599"/>
                    <a:pt x="588" y="550"/>
                    <a:pt x="573" y="460"/>
                  </a:cubicBezTo>
                  <a:cubicBezTo>
                    <a:pt x="550" y="322"/>
                    <a:pt x="405" y="136"/>
                    <a:pt x="252" y="47"/>
                  </a:cubicBezTo>
                  <a:cubicBezTo>
                    <a:pt x="197" y="15"/>
                    <a:pt x="148" y="0"/>
                    <a:pt x="109" y="0"/>
                  </a:cubicBezTo>
                  <a:close/>
                </a:path>
              </a:pathLst>
            </a:custGeom>
            <a:solidFill>
              <a:srgbClr val="AAD1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1"/>
            <p:cNvSpPr/>
            <p:nvPr/>
          </p:nvSpPr>
          <p:spPr>
            <a:xfrm>
              <a:off x="2825375" y="4599650"/>
              <a:ext cx="214500" cy="123800"/>
            </a:xfrm>
            <a:custGeom>
              <a:avLst/>
              <a:gdLst/>
              <a:ahLst/>
              <a:cxnLst/>
              <a:rect l="l" t="t" r="r" b="b"/>
              <a:pathLst>
                <a:path w="8580" h="4952" extrusionOk="0">
                  <a:moveTo>
                    <a:pt x="4290" y="1"/>
                  </a:moveTo>
                  <a:cubicBezTo>
                    <a:pt x="1921" y="1"/>
                    <a:pt x="0" y="1108"/>
                    <a:pt x="0" y="2475"/>
                  </a:cubicBezTo>
                  <a:cubicBezTo>
                    <a:pt x="0" y="3842"/>
                    <a:pt x="1921" y="4951"/>
                    <a:pt x="4290" y="4951"/>
                  </a:cubicBezTo>
                  <a:cubicBezTo>
                    <a:pt x="6660" y="4951"/>
                    <a:pt x="8579" y="3842"/>
                    <a:pt x="8579" y="2475"/>
                  </a:cubicBezTo>
                  <a:cubicBezTo>
                    <a:pt x="8579" y="1108"/>
                    <a:pt x="6660" y="1"/>
                    <a:pt x="4290" y="1"/>
                  </a:cubicBezTo>
                  <a:close/>
                </a:path>
              </a:pathLst>
            </a:custGeom>
            <a:solidFill>
              <a:srgbClr val="C1C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1"/>
            <p:cNvSpPr/>
            <p:nvPr/>
          </p:nvSpPr>
          <p:spPr>
            <a:xfrm>
              <a:off x="2931775" y="4260925"/>
              <a:ext cx="79475" cy="200400"/>
            </a:xfrm>
            <a:custGeom>
              <a:avLst/>
              <a:gdLst/>
              <a:ahLst/>
              <a:cxnLst/>
              <a:rect l="l" t="t" r="r" b="b"/>
              <a:pathLst>
                <a:path w="3179" h="8016" extrusionOk="0">
                  <a:moveTo>
                    <a:pt x="2393" y="0"/>
                  </a:moveTo>
                  <a:cubicBezTo>
                    <a:pt x="2316" y="0"/>
                    <a:pt x="2239" y="28"/>
                    <a:pt x="2168" y="79"/>
                  </a:cubicBezTo>
                  <a:cubicBezTo>
                    <a:pt x="1958" y="230"/>
                    <a:pt x="1808" y="397"/>
                    <a:pt x="1856" y="838"/>
                  </a:cubicBezTo>
                  <a:cubicBezTo>
                    <a:pt x="1904" y="1279"/>
                    <a:pt x="2126" y="2356"/>
                    <a:pt x="2164" y="3119"/>
                  </a:cubicBezTo>
                  <a:cubicBezTo>
                    <a:pt x="2183" y="3495"/>
                    <a:pt x="2104" y="4362"/>
                    <a:pt x="1866" y="4991"/>
                  </a:cubicBezTo>
                  <a:cubicBezTo>
                    <a:pt x="1664" y="5524"/>
                    <a:pt x="1391" y="6068"/>
                    <a:pt x="1234" y="6208"/>
                  </a:cubicBezTo>
                  <a:cubicBezTo>
                    <a:pt x="1088" y="6338"/>
                    <a:pt x="1009" y="6369"/>
                    <a:pt x="812" y="6436"/>
                  </a:cubicBezTo>
                  <a:cubicBezTo>
                    <a:pt x="588" y="6514"/>
                    <a:pt x="473" y="6621"/>
                    <a:pt x="320" y="6687"/>
                  </a:cubicBezTo>
                  <a:cubicBezTo>
                    <a:pt x="165" y="6755"/>
                    <a:pt x="161" y="6738"/>
                    <a:pt x="177" y="6827"/>
                  </a:cubicBezTo>
                  <a:cubicBezTo>
                    <a:pt x="190" y="6896"/>
                    <a:pt x="297" y="6942"/>
                    <a:pt x="416" y="6942"/>
                  </a:cubicBezTo>
                  <a:cubicBezTo>
                    <a:pt x="452" y="6942"/>
                    <a:pt x="490" y="6938"/>
                    <a:pt x="526" y="6929"/>
                  </a:cubicBezTo>
                  <a:cubicBezTo>
                    <a:pt x="684" y="6887"/>
                    <a:pt x="764" y="6808"/>
                    <a:pt x="803" y="6808"/>
                  </a:cubicBezTo>
                  <a:cubicBezTo>
                    <a:pt x="804" y="6808"/>
                    <a:pt x="805" y="6808"/>
                    <a:pt x="806" y="6808"/>
                  </a:cubicBezTo>
                  <a:cubicBezTo>
                    <a:pt x="845" y="6812"/>
                    <a:pt x="762" y="6924"/>
                    <a:pt x="618" y="7053"/>
                  </a:cubicBezTo>
                  <a:cubicBezTo>
                    <a:pt x="421" y="7232"/>
                    <a:pt x="243" y="7278"/>
                    <a:pt x="128" y="7354"/>
                  </a:cubicBezTo>
                  <a:cubicBezTo>
                    <a:pt x="0" y="7437"/>
                    <a:pt x="75" y="7533"/>
                    <a:pt x="141" y="7539"/>
                  </a:cubicBezTo>
                  <a:cubicBezTo>
                    <a:pt x="157" y="7541"/>
                    <a:pt x="174" y="7542"/>
                    <a:pt x="194" y="7542"/>
                  </a:cubicBezTo>
                  <a:cubicBezTo>
                    <a:pt x="260" y="7542"/>
                    <a:pt x="355" y="7528"/>
                    <a:pt x="508" y="7460"/>
                  </a:cubicBezTo>
                  <a:cubicBezTo>
                    <a:pt x="707" y="7369"/>
                    <a:pt x="918" y="7221"/>
                    <a:pt x="918" y="7221"/>
                  </a:cubicBezTo>
                  <a:lnTo>
                    <a:pt x="918" y="7221"/>
                  </a:lnTo>
                  <a:cubicBezTo>
                    <a:pt x="840" y="7320"/>
                    <a:pt x="751" y="7408"/>
                    <a:pt x="652" y="7485"/>
                  </a:cubicBezTo>
                  <a:cubicBezTo>
                    <a:pt x="465" y="7631"/>
                    <a:pt x="371" y="7668"/>
                    <a:pt x="279" y="7748"/>
                  </a:cubicBezTo>
                  <a:cubicBezTo>
                    <a:pt x="201" y="7815"/>
                    <a:pt x="306" y="7906"/>
                    <a:pt x="418" y="7906"/>
                  </a:cubicBezTo>
                  <a:cubicBezTo>
                    <a:pt x="440" y="7906"/>
                    <a:pt x="462" y="7902"/>
                    <a:pt x="483" y="7894"/>
                  </a:cubicBezTo>
                  <a:cubicBezTo>
                    <a:pt x="616" y="7840"/>
                    <a:pt x="740" y="7769"/>
                    <a:pt x="852" y="7683"/>
                  </a:cubicBezTo>
                  <a:cubicBezTo>
                    <a:pt x="980" y="7585"/>
                    <a:pt x="1176" y="7407"/>
                    <a:pt x="1177" y="7407"/>
                  </a:cubicBezTo>
                  <a:lnTo>
                    <a:pt x="1177" y="7407"/>
                  </a:lnTo>
                  <a:cubicBezTo>
                    <a:pt x="1035" y="7627"/>
                    <a:pt x="868" y="7740"/>
                    <a:pt x="774" y="7817"/>
                  </a:cubicBezTo>
                  <a:cubicBezTo>
                    <a:pt x="679" y="7894"/>
                    <a:pt x="664" y="7962"/>
                    <a:pt x="724" y="8001"/>
                  </a:cubicBezTo>
                  <a:cubicBezTo>
                    <a:pt x="738" y="8010"/>
                    <a:pt x="755" y="8016"/>
                    <a:pt x="778" y="8016"/>
                  </a:cubicBezTo>
                  <a:cubicBezTo>
                    <a:pt x="838" y="8016"/>
                    <a:pt x="936" y="7978"/>
                    <a:pt x="1098" y="7874"/>
                  </a:cubicBezTo>
                  <a:cubicBezTo>
                    <a:pt x="1320" y="7730"/>
                    <a:pt x="1552" y="7438"/>
                    <a:pt x="1694" y="7156"/>
                  </a:cubicBezTo>
                  <a:cubicBezTo>
                    <a:pt x="1837" y="6874"/>
                    <a:pt x="1869" y="6749"/>
                    <a:pt x="1960" y="6613"/>
                  </a:cubicBezTo>
                  <a:cubicBezTo>
                    <a:pt x="2293" y="6108"/>
                    <a:pt x="2553" y="5706"/>
                    <a:pt x="2764" y="5141"/>
                  </a:cubicBezTo>
                  <a:cubicBezTo>
                    <a:pt x="3067" y="4331"/>
                    <a:pt x="3145" y="3659"/>
                    <a:pt x="3155" y="3237"/>
                  </a:cubicBezTo>
                  <a:cubicBezTo>
                    <a:pt x="3178" y="2367"/>
                    <a:pt x="3036" y="1243"/>
                    <a:pt x="2889" y="622"/>
                  </a:cubicBezTo>
                  <a:cubicBezTo>
                    <a:pt x="2783" y="177"/>
                    <a:pt x="2587" y="0"/>
                    <a:pt x="2393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1"/>
            <p:cNvSpPr/>
            <p:nvPr/>
          </p:nvSpPr>
          <p:spPr>
            <a:xfrm>
              <a:off x="2982200" y="4257275"/>
              <a:ext cx="28525" cy="54825"/>
            </a:xfrm>
            <a:custGeom>
              <a:avLst/>
              <a:gdLst/>
              <a:ahLst/>
              <a:cxnLst/>
              <a:rect l="l" t="t" r="r" b="b"/>
              <a:pathLst>
                <a:path w="1141" h="2193" extrusionOk="0">
                  <a:moveTo>
                    <a:pt x="251" y="1"/>
                  </a:moveTo>
                  <a:cubicBezTo>
                    <a:pt x="156" y="1"/>
                    <a:pt x="68" y="22"/>
                    <a:pt x="1" y="51"/>
                  </a:cubicBezTo>
                  <a:lnTo>
                    <a:pt x="465" y="2186"/>
                  </a:lnTo>
                  <a:cubicBezTo>
                    <a:pt x="497" y="2190"/>
                    <a:pt x="527" y="2193"/>
                    <a:pt x="557" y="2193"/>
                  </a:cubicBezTo>
                  <a:cubicBezTo>
                    <a:pt x="911" y="2193"/>
                    <a:pt x="1141" y="1874"/>
                    <a:pt x="1141" y="1874"/>
                  </a:cubicBezTo>
                  <a:cubicBezTo>
                    <a:pt x="1123" y="1687"/>
                    <a:pt x="922" y="590"/>
                    <a:pt x="729" y="272"/>
                  </a:cubicBezTo>
                  <a:cubicBezTo>
                    <a:pt x="607" y="67"/>
                    <a:pt x="419" y="1"/>
                    <a:pt x="251" y="1"/>
                  </a:cubicBezTo>
                  <a:close/>
                </a:path>
              </a:pathLst>
            </a:custGeom>
            <a:solidFill>
              <a:srgbClr val="E943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1"/>
            <p:cNvSpPr/>
            <p:nvPr/>
          </p:nvSpPr>
          <p:spPr>
            <a:xfrm>
              <a:off x="2952400" y="4603825"/>
              <a:ext cx="36875" cy="41350"/>
            </a:xfrm>
            <a:custGeom>
              <a:avLst/>
              <a:gdLst/>
              <a:ahLst/>
              <a:cxnLst/>
              <a:rect l="l" t="t" r="r" b="b"/>
              <a:pathLst>
                <a:path w="1475" h="1654" extrusionOk="0">
                  <a:moveTo>
                    <a:pt x="240" y="0"/>
                  </a:moveTo>
                  <a:cubicBezTo>
                    <a:pt x="223" y="0"/>
                    <a:pt x="207" y="1"/>
                    <a:pt x="191" y="4"/>
                  </a:cubicBezTo>
                  <a:cubicBezTo>
                    <a:pt x="37" y="25"/>
                    <a:pt x="0" y="168"/>
                    <a:pt x="57" y="395"/>
                  </a:cubicBezTo>
                  <a:cubicBezTo>
                    <a:pt x="120" y="646"/>
                    <a:pt x="335" y="824"/>
                    <a:pt x="510" y="981"/>
                  </a:cubicBezTo>
                  <a:cubicBezTo>
                    <a:pt x="691" y="1146"/>
                    <a:pt x="756" y="1356"/>
                    <a:pt x="881" y="1525"/>
                  </a:cubicBezTo>
                  <a:cubicBezTo>
                    <a:pt x="948" y="1616"/>
                    <a:pt x="1050" y="1653"/>
                    <a:pt x="1158" y="1653"/>
                  </a:cubicBezTo>
                  <a:cubicBezTo>
                    <a:pt x="1211" y="1653"/>
                    <a:pt x="1266" y="1644"/>
                    <a:pt x="1318" y="1628"/>
                  </a:cubicBezTo>
                  <a:cubicBezTo>
                    <a:pt x="1475" y="1577"/>
                    <a:pt x="1468" y="1396"/>
                    <a:pt x="1433" y="1256"/>
                  </a:cubicBezTo>
                  <a:cubicBezTo>
                    <a:pt x="1407" y="1150"/>
                    <a:pt x="1388" y="1044"/>
                    <a:pt x="1375" y="935"/>
                  </a:cubicBezTo>
                  <a:cubicBezTo>
                    <a:pt x="1375" y="935"/>
                    <a:pt x="971" y="340"/>
                    <a:pt x="855" y="256"/>
                  </a:cubicBezTo>
                  <a:cubicBezTo>
                    <a:pt x="709" y="148"/>
                    <a:pt x="436" y="0"/>
                    <a:pt x="240" y="0"/>
                  </a:cubicBez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1"/>
            <p:cNvSpPr/>
            <p:nvPr/>
          </p:nvSpPr>
          <p:spPr>
            <a:xfrm>
              <a:off x="2866325" y="4657275"/>
              <a:ext cx="66575" cy="37975"/>
            </a:xfrm>
            <a:custGeom>
              <a:avLst/>
              <a:gdLst/>
              <a:ahLst/>
              <a:cxnLst/>
              <a:rect l="l" t="t" r="r" b="b"/>
              <a:pathLst>
                <a:path w="2663" h="1519" extrusionOk="0">
                  <a:moveTo>
                    <a:pt x="1946" y="0"/>
                  </a:moveTo>
                  <a:cubicBezTo>
                    <a:pt x="1719" y="308"/>
                    <a:pt x="1290" y="492"/>
                    <a:pt x="708" y="759"/>
                  </a:cubicBezTo>
                  <a:cubicBezTo>
                    <a:pt x="125" y="1026"/>
                    <a:pt x="1" y="1080"/>
                    <a:pt x="41" y="1191"/>
                  </a:cubicBezTo>
                  <a:cubicBezTo>
                    <a:pt x="81" y="1301"/>
                    <a:pt x="345" y="1412"/>
                    <a:pt x="584" y="1487"/>
                  </a:cubicBezTo>
                  <a:cubicBezTo>
                    <a:pt x="653" y="1508"/>
                    <a:pt x="735" y="1518"/>
                    <a:pt x="822" y="1518"/>
                  </a:cubicBezTo>
                  <a:cubicBezTo>
                    <a:pt x="1037" y="1518"/>
                    <a:pt x="1278" y="1456"/>
                    <a:pt x="1404" y="1347"/>
                  </a:cubicBezTo>
                  <a:cubicBezTo>
                    <a:pt x="1527" y="1240"/>
                    <a:pt x="1873" y="1101"/>
                    <a:pt x="2055" y="1101"/>
                  </a:cubicBezTo>
                  <a:cubicBezTo>
                    <a:pt x="2055" y="1101"/>
                    <a:pt x="2056" y="1101"/>
                    <a:pt x="2057" y="1101"/>
                  </a:cubicBezTo>
                  <a:cubicBezTo>
                    <a:pt x="2061" y="1101"/>
                    <a:pt x="2065" y="1101"/>
                    <a:pt x="2070" y="1101"/>
                  </a:cubicBezTo>
                  <a:cubicBezTo>
                    <a:pt x="2342" y="1101"/>
                    <a:pt x="2571" y="1023"/>
                    <a:pt x="2617" y="918"/>
                  </a:cubicBezTo>
                  <a:cubicBezTo>
                    <a:pt x="2663" y="813"/>
                    <a:pt x="2612" y="584"/>
                    <a:pt x="2601" y="441"/>
                  </a:cubicBezTo>
                  <a:cubicBezTo>
                    <a:pt x="2590" y="298"/>
                    <a:pt x="2580" y="117"/>
                    <a:pt x="2580" y="117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1"/>
            <p:cNvSpPr/>
            <p:nvPr/>
          </p:nvSpPr>
          <p:spPr>
            <a:xfrm>
              <a:off x="2902875" y="4401200"/>
              <a:ext cx="89900" cy="259575"/>
            </a:xfrm>
            <a:custGeom>
              <a:avLst/>
              <a:gdLst/>
              <a:ahLst/>
              <a:cxnLst/>
              <a:rect l="l" t="t" r="r" b="b"/>
              <a:pathLst>
                <a:path w="3596" h="10383" extrusionOk="0">
                  <a:moveTo>
                    <a:pt x="3481" y="0"/>
                  </a:moveTo>
                  <a:lnTo>
                    <a:pt x="0" y="774"/>
                  </a:lnTo>
                  <a:cubicBezTo>
                    <a:pt x="0" y="774"/>
                    <a:pt x="220" y="4936"/>
                    <a:pt x="257" y="5481"/>
                  </a:cubicBezTo>
                  <a:cubicBezTo>
                    <a:pt x="296" y="6026"/>
                    <a:pt x="308" y="6398"/>
                    <a:pt x="351" y="7452"/>
                  </a:cubicBezTo>
                  <a:cubicBezTo>
                    <a:pt x="389" y="8339"/>
                    <a:pt x="484" y="10243"/>
                    <a:pt x="484" y="10243"/>
                  </a:cubicBezTo>
                  <a:cubicBezTo>
                    <a:pt x="677" y="10356"/>
                    <a:pt x="841" y="10382"/>
                    <a:pt x="954" y="10382"/>
                  </a:cubicBezTo>
                  <a:cubicBezTo>
                    <a:pt x="1057" y="10382"/>
                    <a:pt x="1118" y="10360"/>
                    <a:pt x="1118" y="10360"/>
                  </a:cubicBezTo>
                  <a:cubicBezTo>
                    <a:pt x="1118" y="10360"/>
                    <a:pt x="1679" y="7818"/>
                    <a:pt x="1656" y="7189"/>
                  </a:cubicBezTo>
                  <a:cubicBezTo>
                    <a:pt x="1625" y="6421"/>
                    <a:pt x="1479" y="5973"/>
                    <a:pt x="1479" y="5973"/>
                  </a:cubicBezTo>
                  <a:cubicBezTo>
                    <a:pt x="1479" y="5973"/>
                    <a:pt x="1641" y="4801"/>
                    <a:pt x="1695" y="3911"/>
                  </a:cubicBezTo>
                  <a:cubicBezTo>
                    <a:pt x="1749" y="3020"/>
                    <a:pt x="1806" y="2593"/>
                    <a:pt x="1819" y="2206"/>
                  </a:cubicBezTo>
                  <a:lnTo>
                    <a:pt x="1887" y="2170"/>
                  </a:lnTo>
                  <a:cubicBezTo>
                    <a:pt x="1887" y="2170"/>
                    <a:pt x="1959" y="3706"/>
                    <a:pt x="1997" y="4251"/>
                  </a:cubicBezTo>
                  <a:cubicBezTo>
                    <a:pt x="2035" y="4796"/>
                    <a:pt x="2115" y="5319"/>
                    <a:pt x="2263" y="6333"/>
                  </a:cubicBezTo>
                  <a:cubicBezTo>
                    <a:pt x="2389" y="7211"/>
                    <a:pt x="2721" y="9021"/>
                    <a:pt x="2721" y="9021"/>
                  </a:cubicBezTo>
                  <a:cubicBezTo>
                    <a:pt x="2852" y="9097"/>
                    <a:pt x="2970" y="9121"/>
                    <a:pt x="3068" y="9121"/>
                  </a:cubicBezTo>
                  <a:cubicBezTo>
                    <a:pt x="3245" y="9121"/>
                    <a:pt x="3356" y="9041"/>
                    <a:pt x="3356" y="9041"/>
                  </a:cubicBezTo>
                  <a:cubicBezTo>
                    <a:pt x="3356" y="9041"/>
                    <a:pt x="3596" y="6707"/>
                    <a:pt x="3497" y="5944"/>
                  </a:cubicBezTo>
                  <a:cubicBezTo>
                    <a:pt x="3398" y="5181"/>
                    <a:pt x="3241" y="4729"/>
                    <a:pt x="3241" y="4729"/>
                  </a:cubicBezTo>
                  <a:cubicBezTo>
                    <a:pt x="3241" y="4729"/>
                    <a:pt x="3318" y="3680"/>
                    <a:pt x="3356" y="2686"/>
                  </a:cubicBezTo>
                  <a:cubicBezTo>
                    <a:pt x="3396" y="1612"/>
                    <a:pt x="3462" y="268"/>
                    <a:pt x="3481" y="0"/>
                  </a:cubicBezTo>
                  <a:close/>
                </a:path>
              </a:pathLst>
            </a:custGeom>
            <a:solidFill>
              <a:srgbClr val="7FA8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1"/>
            <p:cNvSpPr/>
            <p:nvPr/>
          </p:nvSpPr>
          <p:spPr>
            <a:xfrm>
              <a:off x="2948325" y="4436625"/>
              <a:ext cx="29350" cy="66650"/>
            </a:xfrm>
            <a:custGeom>
              <a:avLst/>
              <a:gdLst/>
              <a:ahLst/>
              <a:cxnLst/>
              <a:rect l="l" t="t" r="r" b="b"/>
              <a:pathLst>
                <a:path w="1174" h="2666" extrusionOk="0">
                  <a:moveTo>
                    <a:pt x="1173" y="1"/>
                  </a:moveTo>
                  <a:lnTo>
                    <a:pt x="1173" y="1"/>
                  </a:lnTo>
                  <a:cubicBezTo>
                    <a:pt x="782" y="375"/>
                    <a:pt x="1" y="789"/>
                    <a:pt x="1" y="789"/>
                  </a:cubicBezTo>
                  <a:lnTo>
                    <a:pt x="67" y="786"/>
                  </a:lnTo>
                  <a:lnTo>
                    <a:pt x="165" y="2665"/>
                  </a:lnTo>
                  <a:cubicBezTo>
                    <a:pt x="165" y="2666"/>
                    <a:pt x="165" y="2666"/>
                    <a:pt x="165" y="2666"/>
                  </a:cubicBezTo>
                  <a:cubicBezTo>
                    <a:pt x="167" y="2666"/>
                    <a:pt x="334" y="795"/>
                    <a:pt x="334" y="795"/>
                  </a:cubicBezTo>
                  <a:cubicBezTo>
                    <a:pt x="810" y="551"/>
                    <a:pt x="1173" y="1"/>
                    <a:pt x="1173" y="1"/>
                  </a:cubicBezTo>
                  <a:close/>
                </a:path>
              </a:pathLst>
            </a:custGeom>
            <a:solidFill>
              <a:srgbClr val="6795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1"/>
            <p:cNvSpPr/>
            <p:nvPr/>
          </p:nvSpPr>
          <p:spPr>
            <a:xfrm>
              <a:off x="2914550" y="4184525"/>
              <a:ext cx="68425" cy="76550"/>
            </a:xfrm>
            <a:custGeom>
              <a:avLst/>
              <a:gdLst/>
              <a:ahLst/>
              <a:cxnLst/>
              <a:rect l="l" t="t" r="r" b="b"/>
              <a:pathLst>
                <a:path w="2737" h="3062" extrusionOk="0">
                  <a:moveTo>
                    <a:pt x="1345" y="0"/>
                  </a:moveTo>
                  <a:cubicBezTo>
                    <a:pt x="739" y="0"/>
                    <a:pt x="299" y="453"/>
                    <a:pt x="175" y="1061"/>
                  </a:cubicBezTo>
                  <a:cubicBezTo>
                    <a:pt x="104" y="1382"/>
                    <a:pt x="0" y="2065"/>
                    <a:pt x="199" y="2589"/>
                  </a:cubicBezTo>
                  <a:cubicBezTo>
                    <a:pt x="313" y="2886"/>
                    <a:pt x="451" y="3004"/>
                    <a:pt x="716" y="3055"/>
                  </a:cubicBezTo>
                  <a:cubicBezTo>
                    <a:pt x="739" y="3060"/>
                    <a:pt x="770" y="3062"/>
                    <a:pt x="806" y="3062"/>
                  </a:cubicBezTo>
                  <a:cubicBezTo>
                    <a:pt x="1083" y="3062"/>
                    <a:pt x="1681" y="2928"/>
                    <a:pt x="1904" y="2691"/>
                  </a:cubicBezTo>
                  <a:cubicBezTo>
                    <a:pt x="1949" y="2643"/>
                    <a:pt x="2022" y="2410"/>
                    <a:pt x="2022" y="2410"/>
                  </a:cubicBezTo>
                  <a:cubicBezTo>
                    <a:pt x="2499" y="2119"/>
                    <a:pt x="2737" y="1557"/>
                    <a:pt x="2612" y="1012"/>
                  </a:cubicBezTo>
                  <a:cubicBezTo>
                    <a:pt x="2489" y="468"/>
                    <a:pt x="2031" y="64"/>
                    <a:pt x="1476" y="7"/>
                  </a:cubicBezTo>
                  <a:cubicBezTo>
                    <a:pt x="1431" y="3"/>
                    <a:pt x="1388" y="0"/>
                    <a:pt x="1345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1"/>
            <p:cNvSpPr/>
            <p:nvPr/>
          </p:nvSpPr>
          <p:spPr>
            <a:xfrm>
              <a:off x="2927350" y="4248725"/>
              <a:ext cx="55075" cy="40375"/>
            </a:xfrm>
            <a:custGeom>
              <a:avLst/>
              <a:gdLst/>
              <a:ahLst/>
              <a:cxnLst/>
              <a:rect l="l" t="t" r="r" b="b"/>
              <a:pathLst>
                <a:path w="2203" h="1615" extrusionOk="0">
                  <a:moveTo>
                    <a:pt x="1454" y="1"/>
                  </a:moveTo>
                  <a:lnTo>
                    <a:pt x="423" y="487"/>
                  </a:lnTo>
                  <a:cubicBezTo>
                    <a:pt x="423" y="487"/>
                    <a:pt x="458" y="686"/>
                    <a:pt x="484" y="813"/>
                  </a:cubicBezTo>
                  <a:cubicBezTo>
                    <a:pt x="508" y="941"/>
                    <a:pt x="498" y="1010"/>
                    <a:pt x="243" y="1165"/>
                  </a:cubicBezTo>
                  <a:cubicBezTo>
                    <a:pt x="1" y="1314"/>
                    <a:pt x="570" y="1614"/>
                    <a:pt x="985" y="1614"/>
                  </a:cubicBezTo>
                  <a:cubicBezTo>
                    <a:pt x="1006" y="1614"/>
                    <a:pt x="1026" y="1613"/>
                    <a:pt x="1046" y="1612"/>
                  </a:cubicBezTo>
                  <a:cubicBezTo>
                    <a:pt x="1462" y="1580"/>
                    <a:pt x="1932" y="1328"/>
                    <a:pt x="2061" y="1059"/>
                  </a:cubicBezTo>
                  <a:cubicBezTo>
                    <a:pt x="2203" y="761"/>
                    <a:pt x="2191" y="412"/>
                    <a:pt x="2015" y="412"/>
                  </a:cubicBezTo>
                  <a:cubicBezTo>
                    <a:pt x="2013" y="412"/>
                    <a:pt x="2011" y="412"/>
                    <a:pt x="2009" y="412"/>
                  </a:cubicBezTo>
                  <a:cubicBezTo>
                    <a:pt x="1838" y="420"/>
                    <a:pt x="1694" y="452"/>
                    <a:pt x="1606" y="452"/>
                  </a:cubicBezTo>
                  <a:cubicBezTo>
                    <a:pt x="1558" y="452"/>
                    <a:pt x="1526" y="442"/>
                    <a:pt x="1514" y="415"/>
                  </a:cubicBezTo>
                  <a:cubicBezTo>
                    <a:pt x="1488" y="354"/>
                    <a:pt x="1454" y="1"/>
                    <a:pt x="1454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1"/>
            <p:cNvSpPr/>
            <p:nvPr/>
          </p:nvSpPr>
          <p:spPr>
            <a:xfrm>
              <a:off x="2924500" y="4184550"/>
              <a:ext cx="57850" cy="67300"/>
            </a:xfrm>
            <a:custGeom>
              <a:avLst/>
              <a:gdLst/>
              <a:ahLst/>
              <a:cxnLst/>
              <a:rect l="l" t="t" r="r" b="b"/>
              <a:pathLst>
                <a:path w="2314" h="2692" extrusionOk="0">
                  <a:moveTo>
                    <a:pt x="945" y="0"/>
                  </a:moveTo>
                  <a:cubicBezTo>
                    <a:pt x="542" y="0"/>
                    <a:pt x="212" y="202"/>
                    <a:pt x="0" y="515"/>
                  </a:cubicBezTo>
                  <a:cubicBezTo>
                    <a:pt x="33" y="578"/>
                    <a:pt x="74" y="635"/>
                    <a:pt x="122" y="686"/>
                  </a:cubicBezTo>
                  <a:cubicBezTo>
                    <a:pt x="122" y="686"/>
                    <a:pt x="63" y="851"/>
                    <a:pt x="168" y="969"/>
                  </a:cubicBezTo>
                  <a:cubicBezTo>
                    <a:pt x="244" y="1054"/>
                    <a:pt x="266" y="1174"/>
                    <a:pt x="249" y="1286"/>
                  </a:cubicBezTo>
                  <a:cubicBezTo>
                    <a:pt x="231" y="1408"/>
                    <a:pt x="216" y="1559"/>
                    <a:pt x="230" y="1693"/>
                  </a:cubicBezTo>
                  <a:cubicBezTo>
                    <a:pt x="249" y="1881"/>
                    <a:pt x="426" y="1968"/>
                    <a:pt x="426" y="1968"/>
                  </a:cubicBezTo>
                  <a:cubicBezTo>
                    <a:pt x="426" y="1968"/>
                    <a:pt x="452" y="1680"/>
                    <a:pt x="524" y="1523"/>
                  </a:cubicBezTo>
                  <a:cubicBezTo>
                    <a:pt x="561" y="1443"/>
                    <a:pt x="650" y="1393"/>
                    <a:pt x="742" y="1393"/>
                  </a:cubicBezTo>
                  <a:cubicBezTo>
                    <a:pt x="830" y="1393"/>
                    <a:pt x="919" y="1438"/>
                    <a:pt x="967" y="1545"/>
                  </a:cubicBezTo>
                  <a:cubicBezTo>
                    <a:pt x="1066" y="1763"/>
                    <a:pt x="1001" y="1897"/>
                    <a:pt x="941" y="2077"/>
                  </a:cubicBezTo>
                  <a:cubicBezTo>
                    <a:pt x="882" y="2255"/>
                    <a:pt x="711" y="2187"/>
                    <a:pt x="657" y="2229"/>
                  </a:cubicBezTo>
                  <a:cubicBezTo>
                    <a:pt x="601" y="2272"/>
                    <a:pt x="596" y="2578"/>
                    <a:pt x="879" y="2657"/>
                  </a:cubicBezTo>
                  <a:cubicBezTo>
                    <a:pt x="963" y="2680"/>
                    <a:pt x="1049" y="2691"/>
                    <a:pt x="1134" y="2691"/>
                  </a:cubicBezTo>
                  <a:cubicBezTo>
                    <a:pt x="1284" y="2691"/>
                    <a:pt x="1434" y="2657"/>
                    <a:pt x="1570" y="2588"/>
                  </a:cubicBezTo>
                  <a:cubicBezTo>
                    <a:pt x="1657" y="2545"/>
                    <a:pt x="1766" y="2452"/>
                    <a:pt x="1766" y="2452"/>
                  </a:cubicBezTo>
                  <a:cubicBezTo>
                    <a:pt x="2093" y="2154"/>
                    <a:pt x="2195" y="1857"/>
                    <a:pt x="2240" y="1439"/>
                  </a:cubicBezTo>
                  <a:cubicBezTo>
                    <a:pt x="2313" y="723"/>
                    <a:pt x="1795" y="81"/>
                    <a:pt x="1078" y="7"/>
                  </a:cubicBezTo>
                  <a:cubicBezTo>
                    <a:pt x="1033" y="3"/>
                    <a:pt x="988" y="0"/>
                    <a:pt x="945" y="0"/>
                  </a:cubicBezTo>
                  <a:close/>
                </a:path>
              </a:pathLst>
            </a:custGeom>
            <a:solidFill>
              <a:srgbClr val="C94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1"/>
            <p:cNvSpPr/>
            <p:nvPr/>
          </p:nvSpPr>
          <p:spPr>
            <a:xfrm>
              <a:off x="2904975" y="4179400"/>
              <a:ext cx="73675" cy="22325"/>
            </a:xfrm>
            <a:custGeom>
              <a:avLst/>
              <a:gdLst/>
              <a:ahLst/>
              <a:cxnLst/>
              <a:rect l="l" t="t" r="r" b="b"/>
              <a:pathLst>
                <a:path w="2947" h="893" extrusionOk="0">
                  <a:moveTo>
                    <a:pt x="323" y="1"/>
                  </a:moveTo>
                  <a:cubicBezTo>
                    <a:pt x="77" y="1"/>
                    <a:pt x="1" y="276"/>
                    <a:pt x="256" y="569"/>
                  </a:cubicBezTo>
                  <a:cubicBezTo>
                    <a:pt x="518" y="870"/>
                    <a:pt x="802" y="892"/>
                    <a:pt x="881" y="892"/>
                  </a:cubicBezTo>
                  <a:cubicBezTo>
                    <a:pt x="895" y="892"/>
                    <a:pt x="903" y="892"/>
                    <a:pt x="903" y="892"/>
                  </a:cubicBezTo>
                  <a:lnTo>
                    <a:pt x="2866" y="882"/>
                  </a:lnTo>
                  <a:cubicBezTo>
                    <a:pt x="2947" y="256"/>
                    <a:pt x="2236" y="65"/>
                    <a:pt x="1881" y="65"/>
                  </a:cubicBezTo>
                  <a:cubicBezTo>
                    <a:pt x="1853" y="65"/>
                    <a:pt x="1827" y="66"/>
                    <a:pt x="1803" y="69"/>
                  </a:cubicBezTo>
                  <a:cubicBezTo>
                    <a:pt x="1626" y="87"/>
                    <a:pt x="1349" y="122"/>
                    <a:pt x="1075" y="122"/>
                  </a:cubicBezTo>
                  <a:cubicBezTo>
                    <a:pt x="865" y="122"/>
                    <a:pt x="656" y="101"/>
                    <a:pt x="494" y="37"/>
                  </a:cubicBezTo>
                  <a:cubicBezTo>
                    <a:pt x="431" y="12"/>
                    <a:pt x="374" y="1"/>
                    <a:pt x="323" y="1"/>
                  </a:cubicBezTo>
                  <a:close/>
                </a:path>
              </a:pathLst>
            </a:custGeom>
            <a:solidFill>
              <a:srgbClr val="C94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1"/>
            <p:cNvSpPr/>
            <p:nvPr/>
          </p:nvSpPr>
          <p:spPr>
            <a:xfrm>
              <a:off x="2901875" y="4258450"/>
              <a:ext cx="103675" cy="174675"/>
            </a:xfrm>
            <a:custGeom>
              <a:avLst/>
              <a:gdLst/>
              <a:ahLst/>
              <a:cxnLst/>
              <a:rect l="l" t="t" r="r" b="b"/>
              <a:pathLst>
                <a:path w="4147" h="6987" extrusionOk="0">
                  <a:moveTo>
                    <a:pt x="3324" y="0"/>
                  </a:moveTo>
                  <a:cubicBezTo>
                    <a:pt x="3314" y="0"/>
                    <a:pt x="3304" y="0"/>
                    <a:pt x="3294" y="0"/>
                  </a:cubicBezTo>
                  <a:cubicBezTo>
                    <a:pt x="2999" y="8"/>
                    <a:pt x="2590" y="61"/>
                    <a:pt x="2590" y="61"/>
                  </a:cubicBezTo>
                  <a:cubicBezTo>
                    <a:pt x="2608" y="144"/>
                    <a:pt x="2621" y="341"/>
                    <a:pt x="2122" y="498"/>
                  </a:cubicBezTo>
                  <a:cubicBezTo>
                    <a:pt x="1865" y="578"/>
                    <a:pt x="1705" y="598"/>
                    <a:pt x="1610" y="598"/>
                  </a:cubicBezTo>
                  <a:cubicBezTo>
                    <a:pt x="1522" y="598"/>
                    <a:pt x="1491" y="581"/>
                    <a:pt x="1491" y="581"/>
                  </a:cubicBezTo>
                  <a:cubicBezTo>
                    <a:pt x="1491" y="581"/>
                    <a:pt x="761" y="913"/>
                    <a:pt x="523" y="1080"/>
                  </a:cubicBezTo>
                  <a:cubicBezTo>
                    <a:pt x="224" y="1289"/>
                    <a:pt x="92" y="1894"/>
                    <a:pt x="51" y="2913"/>
                  </a:cubicBezTo>
                  <a:cubicBezTo>
                    <a:pt x="5" y="4094"/>
                    <a:pt x="0" y="6182"/>
                    <a:pt x="40" y="6484"/>
                  </a:cubicBezTo>
                  <a:cubicBezTo>
                    <a:pt x="40" y="6484"/>
                    <a:pt x="543" y="6986"/>
                    <a:pt x="1206" y="6986"/>
                  </a:cubicBezTo>
                  <a:cubicBezTo>
                    <a:pt x="1242" y="6986"/>
                    <a:pt x="1277" y="6985"/>
                    <a:pt x="1313" y="6982"/>
                  </a:cubicBezTo>
                  <a:cubicBezTo>
                    <a:pt x="2029" y="6923"/>
                    <a:pt x="3230" y="6291"/>
                    <a:pt x="3522" y="5802"/>
                  </a:cubicBezTo>
                  <a:cubicBezTo>
                    <a:pt x="3514" y="4767"/>
                    <a:pt x="3393" y="4263"/>
                    <a:pt x="3561" y="3666"/>
                  </a:cubicBezTo>
                  <a:cubicBezTo>
                    <a:pt x="3944" y="2300"/>
                    <a:pt x="4146" y="1742"/>
                    <a:pt x="3959" y="834"/>
                  </a:cubicBezTo>
                  <a:cubicBezTo>
                    <a:pt x="3811" y="111"/>
                    <a:pt x="3604" y="0"/>
                    <a:pt x="3324" y="0"/>
                  </a:cubicBezTo>
                  <a:close/>
                </a:path>
              </a:pathLst>
            </a:custGeom>
            <a:solidFill>
              <a:srgbClr val="F5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1"/>
            <p:cNvSpPr/>
            <p:nvPr/>
          </p:nvSpPr>
          <p:spPr>
            <a:xfrm>
              <a:off x="2803900" y="4285600"/>
              <a:ext cx="123800" cy="177925"/>
            </a:xfrm>
            <a:custGeom>
              <a:avLst/>
              <a:gdLst/>
              <a:ahLst/>
              <a:cxnLst/>
              <a:rect l="l" t="t" r="r" b="b"/>
              <a:pathLst>
                <a:path w="4952" h="7117" extrusionOk="0">
                  <a:moveTo>
                    <a:pt x="4521" y="0"/>
                  </a:moveTo>
                  <a:cubicBezTo>
                    <a:pt x="4479" y="0"/>
                    <a:pt x="4435" y="7"/>
                    <a:pt x="4391" y="21"/>
                  </a:cubicBezTo>
                  <a:cubicBezTo>
                    <a:pt x="4143" y="97"/>
                    <a:pt x="3947" y="208"/>
                    <a:pt x="3853" y="641"/>
                  </a:cubicBezTo>
                  <a:cubicBezTo>
                    <a:pt x="3760" y="1074"/>
                    <a:pt x="3629" y="2165"/>
                    <a:pt x="3422" y="2902"/>
                  </a:cubicBezTo>
                  <a:cubicBezTo>
                    <a:pt x="3320" y="3264"/>
                    <a:pt x="2971" y="4062"/>
                    <a:pt x="2545" y="4583"/>
                  </a:cubicBezTo>
                  <a:cubicBezTo>
                    <a:pt x="2184" y="5025"/>
                    <a:pt x="1753" y="5454"/>
                    <a:pt x="1560" y="5536"/>
                  </a:cubicBezTo>
                  <a:cubicBezTo>
                    <a:pt x="1382" y="5612"/>
                    <a:pt x="1295" y="5617"/>
                    <a:pt x="1087" y="5618"/>
                  </a:cubicBezTo>
                  <a:cubicBezTo>
                    <a:pt x="851" y="5621"/>
                    <a:pt x="707" y="5686"/>
                    <a:pt x="540" y="5702"/>
                  </a:cubicBezTo>
                  <a:cubicBezTo>
                    <a:pt x="373" y="5716"/>
                    <a:pt x="376" y="5698"/>
                    <a:pt x="362" y="5787"/>
                  </a:cubicBezTo>
                  <a:cubicBezTo>
                    <a:pt x="350" y="5877"/>
                    <a:pt x="501" y="5983"/>
                    <a:pt x="661" y="5994"/>
                  </a:cubicBezTo>
                  <a:cubicBezTo>
                    <a:pt x="677" y="5995"/>
                    <a:pt x="693" y="5995"/>
                    <a:pt x="707" y="5995"/>
                  </a:cubicBezTo>
                  <a:cubicBezTo>
                    <a:pt x="827" y="5995"/>
                    <a:pt x="906" y="5965"/>
                    <a:pt x="947" y="5965"/>
                  </a:cubicBezTo>
                  <a:cubicBezTo>
                    <a:pt x="955" y="5965"/>
                    <a:pt x="961" y="5966"/>
                    <a:pt x="966" y="5968"/>
                  </a:cubicBezTo>
                  <a:cubicBezTo>
                    <a:pt x="1001" y="5984"/>
                    <a:pt x="886" y="6064"/>
                    <a:pt x="710" y="6141"/>
                  </a:cubicBezTo>
                  <a:cubicBezTo>
                    <a:pt x="466" y="6248"/>
                    <a:pt x="283" y="6235"/>
                    <a:pt x="149" y="6270"/>
                  </a:cubicBezTo>
                  <a:cubicBezTo>
                    <a:pt x="0" y="6310"/>
                    <a:pt x="43" y="6424"/>
                    <a:pt x="103" y="6451"/>
                  </a:cubicBezTo>
                  <a:cubicBezTo>
                    <a:pt x="151" y="6472"/>
                    <a:pt x="220" y="6499"/>
                    <a:pt x="352" y="6499"/>
                  </a:cubicBezTo>
                  <a:cubicBezTo>
                    <a:pt x="388" y="6499"/>
                    <a:pt x="429" y="6497"/>
                    <a:pt x="476" y="6492"/>
                  </a:cubicBezTo>
                  <a:cubicBezTo>
                    <a:pt x="694" y="6469"/>
                    <a:pt x="941" y="6396"/>
                    <a:pt x="941" y="6395"/>
                  </a:cubicBezTo>
                  <a:lnTo>
                    <a:pt x="941" y="6395"/>
                  </a:lnTo>
                  <a:cubicBezTo>
                    <a:pt x="835" y="6464"/>
                    <a:pt x="722" y="6520"/>
                    <a:pt x="604" y="6562"/>
                  </a:cubicBezTo>
                  <a:cubicBezTo>
                    <a:pt x="380" y="6642"/>
                    <a:pt x="279" y="6646"/>
                    <a:pt x="167" y="6694"/>
                  </a:cubicBezTo>
                  <a:cubicBezTo>
                    <a:pt x="55" y="6739"/>
                    <a:pt x="172" y="6896"/>
                    <a:pt x="307" y="6896"/>
                  </a:cubicBezTo>
                  <a:cubicBezTo>
                    <a:pt x="309" y="6896"/>
                    <a:pt x="311" y="6896"/>
                    <a:pt x="314" y="6896"/>
                  </a:cubicBezTo>
                  <a:cubicBezTo>
                    <a:pt x="456" y="6888"/>
                    <a:pt x="596" y="6860"/>
                    <a:pt x="731" y="6813"/>
                  </a:cubicBezTo>
                  <a:cubicBezTo>
                    <a:pt x="882" y="6762"/>
                    <a:pt x="1126" y="6655"/>
                    <a:pt x="1126" y="6655"/>
                  </a:cubicBezTo>
                  <a:lnTo>
                    <a:pt x="1126" y="6655"/>
                  </a:lnTo>
                  <a:cubicBezTo>
                    <a:pt x="922" y="6819"/>
                    <a:pt x="727" y="6872"/>
                    <a:pt x="613" y="6916"/>
                  </a:cubicBezTo>
                  <a:cubicBezTo>
                    <a:pt x="499" y="6959"/>
                    <a:pt x="462" y="7018"/>
                    <a:pt x="507" y="7076"/>
                  </a:cubicBezTo>
                  <a:cubicBezTo>
                    <a:pt x="526" y="7100"/>
                    <a:pt x="564" y="7116"/>
                    <a:pt x="633" y="7116"/>
                  </a:cubicBezTo>
                  <a:cubicBezTo>
                    <a:pt x="695" y="7116"/>
                    <a:pt x="782" y="7104"/>
                    <a:pt x="903" y="7072"/>
                  </a:cubicBezTo>
                  <a:cubicBezTo>
                    <a:pt x="1159" y="7007"/>
                    <a:pt x="1471" y="6805"/>
                    <a:pt x="1696" y="6581"/>
                  </a:cubicBezTo>
                  <a:cubicBezTo>
                    <a:pt x="1920" y="6359"/>
                    <a:pt x="1991" y="6252"/>
                    <a:pt x="2120" y="6151"/>
                  </a:cubicBezTo>
                  <a:cubicBezTo>
                    <a:pt x="2596" y="5778"/>
                    <a:pt x="2970" y="5480"/>
                    <a:pt x="3350" y="5010"/>
                  </a:cubicBezTo>
                  <a:cubicBezTo>
                    <a:pt x="3894" y="4339"/>
                    <a:pt x="4180" y="3725"/>
                    <a:pt x="4325" y="3328"/>
                  </a:cubicBezTo>
                  <a:cubicBezTo>
                    <a:pt x="4623" y="2510"/>
                    <a:pt x="4844" y="1400"/>
                    <a:pt x="4902" y="764"/>
                  </a:cubicBezTo>
                  <a:cubicBezTo>
                    <a:pt x="4952" y="224"/>
                    <a:pt x="4759" y="0"/>
                    <a:pt x="4521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1"/>
            <p:cNvSpPr/>
            <p:nvPr/>
          </p:nvSpPr>
          <p:spPr>
            <a:xfrm>
              <a:off x="2890350" y="4283025"/>
              <a:ext cx="40525" cy="56775"/>
            </a:xfrm>
            <a:custGeom>
              <a:avLst/>
              <a:gdLst/>
              <a:ahLst/>
              <a:cxnLst/>
              <a:rect l="l" t="t" r="r" b="b"/>
              <a:pathLst>
                <a:path w="1621" h="2271" extrusionOk="0">
                  <a:moveTo>
                    <a:pt x="1002" y="0"/>
                  </a:moveTo>
                  <a:cubicBezTo>
                    <a:pt x="680" y="0"/>
                    <a:pt x="447" y="199"/>
                    <a:pt x="294" y="722"/>
                  </a:cubicBezTo>
                  <a:cubicBezTo>
                    <a:pt x="121" y="1315"/>
                    <a:pt x="0" y="1802"/>
                    <a:pt x="0" y="1802"/>
                  </a:cubicBezTo>
                  <a:cubicBezTo>
                    <a:pt x="0" y="1802"/>
                    <a:pt x="187" y="2126"/>
                    <a:pt x="657" y="2239"/>
                  </a:cubicBezTo>
                  <a:cubicBezTo>
                    <a:pt x="751" y="2262"/>
                    <a:pt x="833" y="2271"/>
                    <a:pt x="904" y="2271"/>
                  </a:cubicBezTo>
                  <a:cubicBezTo>
                    <a:pt x="1186" y="2271"/>
                    <a:pt x="1294" y="2128"/>
                    <a:pt x="1294" y="2128"/>
                  </a:cubicBezTo>
                  <a:cubicBezTo>
                    <a:pt x="1294" y="2128"/>
                    <a:pt x="1423" y="1507"/>
                    <a:pt x="1505" y="1083"/>
                  </a:cubicBezTo>
                  <a:cubicBezTo>
                    <a:pt x="1586" y="660"/>
                    <a:pt x="1621" y="82"/>
                    <a:pt x="1136" y="10"/>
                  </a:cubicBezTo>
                  <a:cubicBezTo>
                    <a:pt x="1089" y="4"/>
                    <a:pt x="1045" y="0"/>
                    <a:pt x="1002" y="0"/>
                  </a:cubicBezTo>
                  <a:close/>
                </a:path>
              </a:pathLst>
            </a:custGeom>
            <a:solidFill>
              <a:srgbClr val="E943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1"/>
            <p:cNvSpPr/>
            <p:nvPr/>
          </p:nvSpPr>
          <p:spPr>
            <a:xfrm>
              <a:off x="2925975" y="4273725"/>
              <a:ext cx="21500" cy="11900"/>
            </a:xfrm>
            <a:custGeom>
              <a:avLst/>
              <a:gdLst/>
              <a:ahLst/>
              <a:cxnLst/>
              <a:rect l="l" t="t" r="r" b="b"/>
              <a:pathLst>
                <a:path w="860" h="476" extrusionOk="0">
                  <a:moveTo>
                    <a:pt x="446" y="1"/>
                  </a:moveTo>
                  <a:cubicBezTo>
                    <a:pt x="414" y="1"/>
                    <a:pt x="385" y="7"/>
                    <a:pt x="359" y="20"/>
                  </a:cubicBezTo>
                  <a:lnTo>
                    <a:pt x="0" y="224"/>
                  </a:lnTo>
                  <a:cubicBezTo>
                    <a:pt x="0" y="224"/>
                    <a:pt x="352" y="268"/>
                    <a:pt x="436" y="475"/>
                  </a:cubicBezTo>
                  <a:cubicBezTo>
                    <a:pt x="437" y="475"/>
                    <a:pt x="792" y="442"/>
                    <a:pt x="860" y="195"/>
                  </a:cubicBezTo>
                  <a:cubicBezTo>
                    <a:pt x="860" y="195"/>
                    <a:pt x="625" y="1"/>
                    <a:pt x="446" y="1"/>
                  </a:cubicBezTo>
                  <a:close/>
                </a:path>
              </a:pathLst>
            </a:custGeom>
            <a:solidFill>
              <a:srgbClr val="5D7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1"/>
            <p:cNvSpPr/>
            <p:nvPr/>
          </p:nvSpPr>
          <p:spPr>
            <a:xfrm>
              <a:off x="2966600" y="4258625"/>
              <a:ext cx="17650" cy="12700"/>
            </a:xfrm>
            <a:custGeom>
              <a:avLst/>
              <a:gdLst/>
              <a:ahLst/>
              <a:cxnLst/>
              <a:rect l="l" t="t" r="r" b="b"/>
              <a:pathLst>
                <a:path w="706" h="508" extrusionOk="0">
                  <a:moveTo>
                    <a:pt x="278" y="1"/>
                  </a:moveTo>
                  <a:cubicBezTo>
                    <a:pt x="184" y="1"/>
                    <a:pt x="89" y="19"/>
                    <a:pt x="1" y="54"/>
                  </a:cubicBezTo>
                  <a:cubicBezTo>
                    <a:pt x="1" y="54"/>
                    <a:pt x="179" y="332"/>
                    <a:pt x="208" y="507"/>
                  </a:cubicBezTo>
                  <a:lnTo>
                    <a:pt x="705" y="499"/>
                  </a:lnTo>
                  <a:cubicBezTo>
                    <a:pt x="705" y="499"/>
                    <a:pt x="621" y="53"/>
                    <a:pt x="405" y="12"/>
                  </a:cubicBezTo>
                  <a:cubicBezTo>
                    <a:pt x="363" y="4"/>
                    <a:pt x="321" y="1"/>
                    <a:pt x="278" y="1"/>
                  </a:cubicBezTo>
                  <a:close/>
                </a:path>
              </a:pathLst>
            </a:custGeom>
            <a:solidFill>
              <a:srgbClr val="5D7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1"/>
            <p:cNvSpPr/>
            <p:nvPr/>
          </p:nvSpPr>
          <p:spPr>
            <a:xfrm>
              <a:off x="2921700" y="4268875"/>
              <a:ext cx="96525" cy="123950"/>
            </a:xfrm>
            <a:custGeom>
              <a:avLst/>
              <a:gdLst/>
              <a:ahLst/>
              <a:cxnLst/>
              <a:rect l="l" t="t" r="r" b="b"/>
              <a:pathLst>
                <a:path w="3861" h="4958" extrusionOk="0">
                  <a:moveTo>
                    <a:pt x="2242" y="1"/>
                  </a:moveTo>
                  <a:cubicBezTo>
                    <a:pt x="2173" y="1"/>
                    <a:pt x="2101" y="10"/>
                    <a:pt x="2026" y="31"/>
                  </a:cubicBezTo>
                  <a:cubicBezTo>
                    <a:pt x="1399" y="204"/>
                    <a:pt x="636" y="475"/>
                    <a:pt x="472" y="878"/>
                  </a:cubicBezTo>
                  <a:cubicBezTo>
                    <a:pt x="308" y="1281"/>
                    <a:pt x="0" y="3836"/>
                    <a:pt x="379" y="4336"/>
                  </a:cubicBezTo>
                  <a:cubicBezTo>
                    <a:pt x="741" y="4814"/>
                    <a:pt x="1178" y="4957"/>
                    <a:pt x="1573" y="4957"/>
                  </a:cubicBezTo>
                  <a:cubicBezTo>
                    <a:pt x="1591" y="4957"/>
                    <a:pt x="1609" y="4957"/>
                    <a:pt x="1627" y="4957"/>
                  </a:cubicBezTo>
                  <a:cubicBezTo>
                    <a:pt x="2036" y="4943"/>
                    <a:pt x="3237" y="4433"/>
                    <a:pt x="3557" y="3850"/>
                  </a:cubicBezTo>
                  <a:cubicBezTo>
                    <a:pt x="3860" y="3296"/>
                    <a:pt x="3509" y="1"/>
                    <a:pt x="2242" y="1"/>
                  </a:cubicBezTo>
                  <a:close/>
                </a:path>
              </a:pathLst>
            </a:custGeom>
            <a:solidFill>
              <a:srgbClr val="7FA8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1"/>
            <p:cNvSpPr/>
            <p:nvPr/>
          </p:nvSpPr>
          <p:spPr>
            <a:xfrm>
              <a:off x="2966825" y="4331425"/>
              <a:ext cx="42750" cy="47325"/>
            </a:xfrm>
            <a:custGeom>
              <a:avLst/>
              <a:gdLst/>
              <a:ahLst/>
              <a:cxnLst/>
              <a:rect l="l" t="t" r="r" b="b"/>
              <a:pathLst>
                <a:path w="1710" h="1893" extrusionOk="0">
                  <a:moveTo>
                    <a:pt x="1489" y="1"/>
                  </a:moveTo>
                  <a:cubicBezTo>
                    <a:pt x="1223" y="1"/>
                    <a:pt x="126" y="537"/>
                    <a:pt x="0" y="775"/>
                  </a:cubicBezTo>
                  <a:lnTo>
                    <a:pt x="99" y="1846"/>
                  </a:lnTo>
                  <a:cubicBezTo>
                    <a:pt x="102" y="1878"/>
                    <a:pt x="134" y="1893"/>
                    <a:pt x="185" y="1893"/>
                  </a:cubicBezTo>
                  <a:cubicBezTo>
                    <a:pt x="466" y="1893"/>
                    <a:pt x="1346" y="1472"/>
                    <a:pt x="1552" y="1161"/>
                  </a:cubicBezTo>
                  <a:cubicBezTo>
                    <a:pt x="1710" y="922"/>
                    <a:pt x="1591" y="182"/>
                    <a:pt x="1546" y="26"/>
                  </a:cubicBezTo>
                  <a:cubicBezTo>
                    <a:pt x="1541" y="9"/>
                    <a:pt x="1521" y="1"/>
                    <a:pt x="1489" y="1"/>
                  </a:cubicBezTo>
                  <a:close/>
                </a:path>
              </a:pathLst>
            </a:custGeom>
            <a:solidFill>
              <a:srgbClr val="6F89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1"/>
            <p:cNvSpPr/>
            <p:nvPr/>
          </p:nvSpPr>
          <p:spPr>
            <a:xfrm>
              <a:off x="2921650" y="4288200"/>
              <a:ext cx="39825" cy="103225"/>
            </a:xfrm>
            <a:custGeom>
              <a:avLst/>
              <a:gdLst/>
              <a:ahLst/>
              <a:cxnLst/>
              <a:rect l="l" t="t" r="r" b="b"/>
              <a:pathLst>
                <a:path w="1593" h="4129" extrusionOk="0">
                  <a:moveTo>
                    <a:pt x="632" y="1"/>
                  </a:moveTo>
                  <a:cubicBezTo>
                    <a:pt x="592" y="1"/>
                    <a:pt x="553" y="9"/>
                    <a:pt x="516" y="23"/>
                  </a:cubicBezTo>
                  <a:cubicBezTo>
                    <a:pt x="500" y="50"/>
                    <a:pt x="486" y="76"/>
                    <a:pt x="474" y="105"/>
                  </a:cubicBezTo>
                  <a:cubicBezTo>
                    <a:pt x="310" y="508"/>
                    <a:pt x="1" y="3063"/>
                    <a:pt x="381" y="3563"/>
                  </a:cubicBezTo>
                  <a:cubicBezTo>
                    <a:pt x="616" y="3875"/>
                    <a:pt x="883" y="4044"/>
                    <a:pt x="1150" y="4123"/>
                  </a:cubicBezTo>
                  <a:cubicBezTo>
                    <a:pt x="1174" y="4127"/>
                    <a:pt x="1197" y="4129"/>
                    <a:pt x="1219" y="4129"/>
                  </a:cubicBezTo>
                  <a:cubicBezTo>
                    <a:pt x="1469" y="4129"/>
                    <a:pt x="1592" y="3895"/>
                    <a:pt x="1579" y="3563"/>
                  </a:cubicBezTo>
                  <a:cubicBezTo>
                    <a:pt x="1566" y="3186"/>
                    <a:pt x="1405" y="1781"/>
                    <a:pt x="1235" y="934"/>
                  </a:cubicBezTo>
                  <a:cubicBezTo>
                    <a:pt x="1092" y="223"/>
                    <a:pt x="844" y="1"/>
                    <a:pt x="632" y="1"/>
                  </a:cubicBezTo>
                  <a:close/>
                </a:path>
              </a:pathLst>
            </a:custGeom>
            <a:solidFill>
              <a:srgbClr val="6F89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1"/>
            <p:cNvSpPr/>
            <p:nvPr/>
          </p:nvSpPr>
          <p:spPr>
            <a:xfrm>
              <a:off x="2952525" y="4305350"/>
              <a:ext cx="51675" cy="20475"/>
            </a:xfrm>
            <a:custGeom>
              <a:avLst/>
              <a:gdLst/>
              <a:ahLst/>
              <a:cxnLst/>
              <a:rect l="l" t="t" r="r" b="b"/>
              <a:pathLst>
                <a:path w="2067" h="819" extrusionOk="0">
                  <a:moveTo>
                    <a:pt x="2066" y="1"/>
                  </a:moveTo>
                  <a:cubicBezTo>
                    <a:pt x="1907" y="214"/>
                    <a:pt x="1360" y="468"/>
                    <a:pt x="764" y="597"/>
                  </a:cubicBezTo>
                  <a:cubicBezTo>
                    <a:pt x="663" y="619"/>
                    <a:pt x="574" y="628"/>
                    <a:pt x="497" y="628"/>
                  </a:cubicBezTo>
                  <a:cubicBezTo>
                    <a:pt x="121" y="628"/>
                    <a:pt x="16" y="400"/>
                    <a:pt x="0" y="248"/>
                  </a:cubicBezTo>
                  <a:lnTo>
                    <a:pt x="0" y="248"/>
                  </a:lnTo>
                  <a:cubicBezTo>
                    <a:pt x="30" y="651"/>
                    <a:pt x="224" y="819"/>
                    <a:pt x="542" y="819"/>
                  </a:cubicBezTo>
                  <a:cubicBezTo>
                    <a:pt x="733" y="819"/>
                    <a:pt x="970" y="758"/>
                    <a:pt x="1243" y="651"/>
                  </a:cubicBezTo>
                  <a:cubicBezTo>
                    <a:pt x="1969" y="365"/>
                    <a:pt x="2066" y="1"/>
                    <a:pt x="2066" y="1"/>
                  </a:cubicBezTo>
                  <a:close/>
                </a:path>
              </a:pathLst>
            </a:custGeom>
            <a:solidFill>
              <a:srgbClr val="5D7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1"/>
            <p:cNvSpPr/>
            <p:nvPr/>
          </p:nvSpPr>
          <p:spPr>
            <a:xfrm>
              <a:off x="1500075" y="5283300"/>
              <a:ext cx="203325" cy="117325"/>
            </a:xfrm>
            <a:custGeom>
              <a:avLst/>
              <a:gdLst/>
              <a:ahLst/>
              <a:cxnLst/>
              <a:rect l="l" t="t" r="r" b="b"/>
              <a:pathLst>
                <a:path w="8133" h="4693" extrusionOk="0">
                  <a:moveTo>
                    <a:pt x="4067" y="0"/>
                  </a:moveTo>
                  <a:cubicBezTo>
                    <a:pt x="1820" y="0"/>
                    <a:pt x="1" y="1051"/>
                    <a:pt x="1" y="2347"/>
                  </a:cubicBezTo>
                  <a:cubicBezTo>
                    <a:pt x="1" y="3643"/>
                    <a:pt x="1820" y="4693"/>
                    <a:pt x="4067" y="4693"/>
                  </a:cubicBezTo>
                  <a:cubicBezTo>
                    <a:pt x="6313" y="4693"/>
                    <a:pt x="8132" y="3643"/>
                    <a:pt x="8132" y="2347"/>
                  </a:cubicBezTo>
                  <a:cubicBezTo>
                    <a:pt x="8132" y="1051"/>
                    <a:pt x="6313" y="0"/>
                    <a:pt x="4067" y="0"/>
                  </a:cubicBezTo>
                  <a:close/>
                </a:path>
              </a:pathLst>
            </a:custGeom>
            <a:solidFill>
              <a:srgbClr val="C1C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1"/>
            <p:cNvSpPr/>
            <p:nvPr/>
          </p:nvSpPr>
          <p:spPr>
            <a:xfrm>
              <a:off x="1573775" y="4856500"/>
              <a:ext cx="64850" cy="38875"/>
            </a:xfrm>
            <a:custGeom>
              <a:avLst/>
              <a:gdLst/>
              <a:ahLst/>
              <a:cxnLst/>
              <a:rect l="l" t="t" r="r" b="b"/>
              <a:pathLst>
                <a:path w="2594" h="1555" extrusionOk="0">
                  <a:moveTo>
                    <a:pt x="1347" y="1"/>
                  </a:moveTo>
                  <a:cubicBezTo>
                    <a:pt x="1242" y="1"/>
                    <a:pt x="1130" y="13"/>
                    <a:pt x="1009" y="39"/>
                  </a:cubicBezTo>
                  <a:cubicBezTo>
                    <a:pt x="459" y="161"/>
                    <a:pt x="1" y="340"/>
                    <a:pt x="1" y="783"/>
                  </a:cubicBezTo>
                  <a:lnTo>
                    <a:pt x="2220" y="1555"/>
                  </a:lnTo>
                  <a:cubicBezTo>
                    <a:pt x="2220" y="1555"/>
                    <a:pt x="2594" y="1179"/>
                    <a:pt x="2381" y="702"/>
                  </a:cubicBezTo>
                  <a:cubicBezTo>
                    <a:pt x="2205" y="305"/>
                    <a:pt x="1868" y="1"/>
                    <a:pt x="1347" y="1"/>
                  </a:cubicBezTo>
                  <a:close/>
                </a:path>
              </a:pathLst>
            </a:custGeom>
            <a:solidFill>
              <a:srgbClr val="5433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1"/>
            <p:cNvSpPr/>
            <p:nvPr/>
          </p:nvSpPr>
          <p:spPr>
            <a:xfrm>
              <a:off x="1530400" y="4936375"/>
              <a:ext cx="69400" cy="194675"/>
            </a:xfrm>
            <a:custGeom>
              <a:avLst/>
              <a:gdLst/>
              <a:ahLst/>
              <a:cxnLst/>
              <a:rect l="l" t="t" r="r" b="b"/>
              <a:pathLst>
                <a:path w="2776" h="7787" extrusionOk="0">
                  <a:moveTo>
                    <a:pt x="1219" y="0"/>
                  </a:moveTo>
                  <a:cubicBezTo>
                    <a:pt x="1038" y="0"/>
                    <a:pt x="839" y="156"/>
                    <a:pt x="685" y="549"/>
                  </a:cubicBezTo>
                  <a:cubicBezTo>
                    <a:pt x="452" y="1142"/>
                    <a:pt x="150" y="2234"/>
                    <a:pt x="50" y="3098"/>
                  </a:cubicBezTo>
                  <a:cubicBezTo>
                    <a:pt x="0" y="3518"/>
                    <a:pt x="5" y="4069"/>
                    <a:pt x="235" y="4802"/>
                  </a:cubicBezTo>
                  <a:cubicBezTo>
                    <a:pt x="414" y="5379"/>
                    <a:pt x="621" y="5670"/>
                    <a:pt x="878" y="6216"/>
                  </a:cubicBezTo>
                  <a:cubicBezTo>
                    <a:pt x="948" y="6365"/>
                    <a:pt x="1041" y="6506"/>
                    <a:pt x="1142" y="6804"/>
                  </a:cubicBezTo>
                  <a:cubicBezTo>
                    <a:pt x="1242" y="7103"/>
                    <a:pt x="1430" y="7425"/>
                    <a:pt x="1629" y="7599"/>
                  </a:cubicBezTo>
                  <a:cubicBezTo>
                    <a:pt x="1790" y="7739"/>
                    <a:pt x="1886" y="7787"/>
                    <a:pt x="1944" y="7787"/>
                  </a:cubicBezTo>
                  <a:cubicBezTo>
                    <a:pt x="1958" y="7787"/>
                    <a:pt x="1970" y="7784"/>
                    <a:pt x="1981" y="7779"/>
                  </a:cubicBezTo>
                  <a:cubicBezTo>
                    <a:pt x="2047" y="7748"/>
                    <a:pt x="2041" y="7679"/>
                    <a:pt x="1959" y="7588"/>
                  </a:cubicBezTo>
                  <a:cubicBezTo>
                    <a:pt x="1877" y="7499"/>
                    <a:pt x="1726" y="7364"/>
                    <a:pt x="1619" y="7126"/>
                  </a:cubicBezTo>
                  <a:lnTo>
                    <a:pt x="1619" y="7126"/>
                  </a:lnTo>
                  <a:cubicBezTo>
                    <a:pt x="1619" y="7126"/>
                    <a:pt x="1787" y="7331"/>
                    <a:pt x="1900" y="7445"/>
                  </a:cubicBezTo>
                  <a:cubicBezTo>
                    <a:pt x="2000" y="7546"/>
                    <a:pt x="2112" y="7634"/>
                    <a:pt x="2235" y="7705"/>
                  </a:cubicBezTo>
                  <a:cubicBezTo>
                    <a:pt x="2265" y="7722"/>
                    <a:pt x="2298" y="7729"/>
                    <a:pt x="2330" y="7729"/>
                  </a:cubicBezTo>
                  <a:cubicBezTo>
                    <a:pt x="2429" y="7729"/>
                    <a:pt x="2519" y="7661"/>
                    <a:pt x="2458" y="7591"/>
                  </a:cubicBezTo>
                  <a:cubicBezTo>
                    <a:pt x="2379" y="7499"/>
                    <a:pt x="2291" y="7448"/>
                    <a:pt x="2127" y="7277"/>
                  </a:cubicBezTo>
                  <a:cubicBezTo>
                    <a:pt x="2040" y="7188"/>
                    <a:pt x="1964" y="7086"/>
                    <a:pt x="1900" y="6979"/>
                  </a:cubicBezTo>
                  <a:lnTo>
                    <a:pt x="1900" y="6979"/>
                  </a:lnTo>
                  <a:cubicBezTo>
                    <a:pt x="1900" y="6979"/>
                    <a:pt x="2087" y="7155"/>
                    <a:pt x="2271" y="7272"/>
                  </a:cubicBezTo>
                  <a:cubicBezTo>
                    <a:pt x="2456" y="7390"/>
                    <a:pt x="2557" y="7400"/>
                    <a:pt x="2624" y="7404"/>
                  </a:cubicBezTo>
                  <a:cubicBezTo>
                    <a:pt x="2625" y="7404"/>
                    <a:pt x="2626" y="7404"/>
                    <a:pt x="2628" y="7404"/>
                  </a:cubicBezTo>
                  <a:cubicBezTo>
                    <a:pt x="2694" y="7404"/>
                    <a:pt x="2776" y="7321"/>
                    <a:pt x="2663" y="7221"/>
                  </a:cubicBezTo>
                  <a:cubicBezTo>
                    <a:pt x="2560" y="7131"/>
                    <a:pt x="2391" y="7060"/>
                    <a:pt x="2221" y="6855"/>
                  </a:cubicBezTo>
                  <a:cubicBezTo>
                    <a:pt x="2098" y="6707"/>
                    <a:pt x="2032" y="6584"/>
                    <a:pt x="2069" y="6584"/>
                  </a:cubicBezTo>
                  <a:cubicBezTo>
                    <a:pt x="2069" y="6584"/>
                    <a:pt x="2070" y="6584"/>
                    <a:pt x="2070" y="6584"/>
                  </a:cubicBezTo>
                  <a:cubicBezTo>
                    <a:pt x="2110" y="6587"/>
                    <a:pt x="2176" y="6678"/>
                    <a:pt x="2330" y="6744"/>
                  </a:cubicBezTo>
                  <a:cubicBezTo>
                    <a:pt x="2386" y="6767"/>
                    <a:pt x="2447" y="6778"/>
                    <a:pt x="2502" y="6778"/>
                  </a:cubicBezTo>
                  <a:cubicBezTo>
                    <a:pt x="2594" y="6778"/>
                    <a:pt x="2672" y="6748"/>
                    <a:pt x="2690" y="6694"/>
                  </a:cubicBezTo>
                  <a:cubicBezTo>
                    <a:pt x="2719" y="6608"/>
                    <a:pt x="2712" y="6625"/>
                    <a:pt x="2569" y="6537"/>
                  </a:cubicBezTo>
                  <a:cubicBezTo>
                    <a:pt x="2427" y="6448"/>
                    <a:pt x="2328" y="6326"/>
                    <a:pt x="2117" y="6218"/>
                  </a:cubicBezTo>
                  <a:cubicBezTo>
                    <a:pt x="1932" y="6122"/>
                    <a:pt x="1857" y="6080"/>
                    <a:pt x="1732" y="5932"/>
                  </a:cubicBezTo>
                  <a:cubicBezTo>
                    <a:pt x="1596" y="5771"/>
                    <a:pt x="1238" y="5317"/>
                    <a:pt x="1114" y="4760"/>
                  </a:cubicBezTo>
                  <a:cubicBezTo>
                    <a:pt x="968" y="4104"/>
                    <a:pt x="977" y="3493"/>
                    <a:pt x="1048" y="3123"/>
                  </a:cubicBezTo>
                  <a:cubicBezTo>
                    <a:pt x="1194" y="2372"/>
                    <a:pt x="1567" y="1338"/>
                    <a:pt x="1676" y="908"/>
                  </a:cubicBezTo>
                  <a:cubicBezTo>
                    <a:pt x="1787" y="480"/>
                    <a:pt x="1663" y="293"/>
                    <a:pt x="1475" y="113"/>
                  </a:cubicBezTo>
                  <a:cubicBezTo>
                    <a:pt x="1400" y="41"/>
                    <a:pt x="1312" y="0"/>
                    <a:pt x="1219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1"/>
            <p:cNvSpPr/>
            <p:nvPr/>
          </p:nvSpPr>
          <p:spPr>
            <a:xfrm>
              <a:off x="1532650" y="4935200"/>
              <a:ext cx="43425" cy="63375"/>
            </a:xfrm>
            <a:custGeom>
              <a:avLst/>
              <a:gdLst/>
              <a:ahLst/>
              <a:cxnLst/>
              <a:rect l="l" t="t" r="r" b="b"/>
              <a:pathLst>
                <a:path w="1737" h="2535" extrusionOk="0">
                  <a:moveTo>
                    <a:pt x="1191" y="0"/>
                  </a:moveTo>
                  <a:cubicBezTo>
                    <a:pt x="790" y="0"/>
                    <a:pt x="606" y="295"/>
                    <a:pt x="459" y="674"/>
                  </a:cubicBezTo>
                  <a:cubicBezTo>
                    <a:pt x="295" y="1100"/>
                    <a:pt x="1" y="2246"/>
                    <a:pt x="1" y="2246"/>
                  </a:cubicBezTo>
                  <a:cubicBezTo>
                    <a:pt x="1" y="2246"/>
                    <a:pt x="157" y="2382"/>
                    <a:pt x="604" y="2489"/>
                  </a:cubicBezTo>
                  <a:cubicBezTo>
                    <a:pt x="744" y="2523"/>
                    <a:pt x="856" y="2535"/>
                    <a:pt x="943" y="2535"/>
                  </a:cubicBezTo>
                  <a:cubicBezTo>
                    <a:pt x="1135" y="2535"/>
                    <a:pt x="1210" y="2478"/>
                    <a:pt x="1210" y="2478"/>
                  </a:cubicBezTo>
                  <a:cubicBezTo>
                    <a:pt x="1287" y="2233"/>
                    <a:pt x="1606" y="1291"/>
                    <a:pt x="1671" y="791"/>
                  </a:cubicBezTo>
                  <a:cubicBezTo>
                    <a:pt x="1736" y="291"/>
                    <a:pt x="1661" y="64"/>
                    <a:pt x="1344" y="13"/>
                  </a:cubicBezTo>
                  <a:cubicBezTo>
                    <a:pt x="1290" y="4"/>
                    <a:pt x="1239" y="0"/>
                    <a:pt x="1191" y="0"/>
                  </a:cubicBezTo>
                  <a:close/>
                </a:path>
              </a:pathLst>
            </a:custGeom>
            <a:solidFill>
              <a:srgbClr val="AACA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1"/>
            <p:cNvSpPr/>
            <p:nvPr/>
          </p:nvSpPr>
          <p:spPr>
            <a:xfrm>
              <a:off x="1532100" y="4986375"/>
              <a:ext cx="32100" cy="13625"/>
            </a:xfrm>
            <a:custGeom>
              <a:avLst/>
              <a:gdLst/>
              <a:ahLst/>
              <a:cxnLst/>
              <a:rect l="l" t="t" r="r" b="b"/>
              <a:pathLst>
                <a:path w="1284" h="545" extrusionOk="0">
                  <a:moveTo>
                    <a:pt x="76" y="0"/>
                  </a:moveTo>
                  <a:lnTo>
                    <a:pt x="0" y="255"/>
                  </a:lnTo>
                  <a:cubicBezTo>
                    <a:pt x="0" y="255"/>
                    <a:pt x="168" y="415"/>
                    <a:pt x="621" y="506"/>
                  </a:cubicBezTo>
                  <a:cubicBezTo>
                    <a:pt x="763" y="534"/>
                    <a:pt x="875" y="544"/>
                    <a:pt x="962" y="544"/>
                  </a:cubicBezTo>
                  <a:cubicBezTo>
                    <a:pt x="1151" y="544"/>
                    <a:pt x="1220" y="498"/>
                    <a:pt x="1220" y="498"/>
                  </a:cubicBezTo>
                  <a:lnTo>
                    <a:pt x="1284" y="269"/>
                  </a:lnTo>
                  <a:lnTo>
                    <a:pt x="1284" y="269"/>
                  </a:lnTo>
                  <a:cubicBezTo>
                    <a:pt x="1211" y="277"/>
                    <a:pt x="1138" y="281"/>
                    <a:pt x="1065" y="281"/>
                  </a:cubicBezTo>
                  <a:cubicBezTo>
                    <a:pt x="938" y="281"/>
                    <a:pt x="811" y="269"/>
                    <a:pt x="687" y="247"/>
                  </a:cubicBezTo>
                  <a:cubicBezTo>
                    <a:pt x="469" y="204"/>
                    <a:pt x="262" y="121"/>
                    <a:pt x="76" y="0"/>
                  </a:cubicBezTo>
                  <a:close/>
                </a:path>
              </a:pathLst>
            </a:custGeom>
            <a:solidFill>
              <a:srgbClr val="7FA8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1"/>
            <p:cNvSpPr/>
            <p:nvPr/>
          </p:nvSpPr>
          <p:spPr>
            <a:xfrm>
              <a:off x="1619850" y="5306950"/>
              <a:ext cx="54250" cy="48300"/>
            </a:xfrm>
            <a:custGeom>
              <a:avLst/>
              <a:gdLst/>
              <a:ahLst/>
              <a:cxnLst/>
              <a:rect l="l" t="t" r="r" b="b"/>
              <a:pathLst>
                <a:path w="2170" h="1932" extrusionOk="0">
                  <a:moveTo>
                    <a:pt x="1879" y="1"/>
                  </a:moveTo>
                  <a:cubicBezTo>
                    <a:pt x="1608" y="1"/>
                    <a:pt x="1073" y="458"/>
                    <a:pt x="863" y="458"/>
                  </a:cubicBezTo>
                  <a:cubicBezTo>
                    <a:pt x="843" y="458"/>
                    <a:pt x="827" y="454"/>
                    <a:pt x="813" y="445"/>
                  </a:cubicBezTo>
                  <a:cubicBezTo>
                    <a:pt x="799" y="436"/>
                    <a:pt x="781" y="432"/>
                    <a:pt x="762" y="432"/>
                  </a:cubicBezTo>
                  <a:cubicBezTo>
                    <a:pt x="545" y="432"/>
                    <a:pt x="53" y="951"/>
                    <a:pt x="53" y="951"/>
                  </a:cubicBezTo>
                  <a:cubicBezTo>
                    <a:pt x="53" y="951"/>
                    <a:pt x="54" y="1139"/>
                    <a:pt x="44" y="1306"/>
                  </a:cubicBezTo>
                  <a:cubicBezTo>
                    <a:pt x="31" y="1485"/>
                    <a:pt x="0" y="1767"/>
                    <a:pt x="187" y="1856"/>
                  </a:cubicBezTo>
                  <a:cubicBezTo>
                    <a:pt x="280" y="1901"/>
                    <a:pt x="383" y="1931"/>
                    <a:pt x="482" y="1931"/>
                  </a:cubicBezTo>
                  <a:cubicBezTo>
                    <a:pt x="581" y="1931"/>
                    <a:pt x="676" y="1901"/>
                    <a:pt x="751" y="1826"/>
                  </a:cubicBezTo>
                  <a:cubicBezTo>
                    <a:pt x="936" y="1638"/>
                    <a:pt x="1136" y="1442"/>
                    <a:pt x="1391" y="1271"/>
                  </a:cubicBezTo>
                  <a:cubicBezTo>
                    <a:pt x="1636" y="1105"/>
                    <a:pt x="1937" y="922"/>
                    <a:pt x="2059" y="620"/>
                  </a:cubicBezTo>
                  <a:cubicBezTo>
                    <a:pt x="2170" y="348"/>
                    <a:pt x="2131" y="120"/>
                    <a:pt x="1961" y="21"/>
                  </a:cubicBezTo>
                  <a:cubicBezTo>
                    <a:pt x="1938" y="7"/>
                    <a:pt x="1910" y="1"/>
                    <a:pt x="1879" y="1"/>
                  </a:cubicBez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1"/>
            <p:cNvSpPr/>
            <p:nvPr/>
          </p:nvSpPr>
          <p:spPr>
            <a:xfrm>
              <a:off x="1550950" y="5096675"/>
              <a:ext cx="88425" cy="234400"/>
            </a:xfrm>
            <a:custGeom>
              <a:avLst/>
              <a:gdLst/>
              <a:ahLst/>
              <a:cxnLst/>
              <a:rect l="l" t="t" r="r" b="b"/>
              <a:pathLst>
                <a:path w="3537" h="9376" extrusionOk="0">
                  <a:moveTo>
                    <a:pt x="0" y="1"/>
                  </a:moveTo>
                  <a:lnTo>
                    <a:pt x="1817" y="6052"/>
                  </a:lnTo>
                  <a:lnTo>
                    <a:pt x="2809" y="9362"/>
                  </a:lnTo>
                  <a:cubicBezTo>
                    <a:pt x="2809" y="9362"/>
                    <a:pt x="2854" y="9376"/>
                    <a:pt x="2923" y="9376"/>
                  </a:cubicBezTo>
                  <a:cubicBezTo>
                    <a:pt x="3079" y="9376"/>
                    <a:pt x="3362" y="9305"/>
                    <a:pt x="3537" y="8844"/>
                  </a:cubicBezTo>
                  <a:lnTo>
                    <a:pt x="3070" y="5013"/>
                  </a:lnTo>
                  <a:lnTo>
                    <a:pt x="2557" y="8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943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1"/>
            <p:cNvSpPr/>
            <p:nvPr/>
          </p:nvSpPr>
          <p:spPr>
            <a:xfrm>
              <a:off x="1596375" y="5222000"/>
              <a:ext cx="43000" cy="109075"/>
            </a:xfrm>
            <a:custGeom>
              <a:avLst/>
              <a:gdLst/>
              <a:ahLst/>
              <a:cxnLst/>
              <a:rect l="l" t="t" r="r" b="b"/>
              <a:pathLst>
                <a:path w="1720" h="4363" extrusionOk="0">
                  <a:moveTo>
                    <a:pt x="1253" y="0"/>
                  </a:moveTo>
                  <a:lnTo>
                    <a:pt x="0" y="1039"/>
                  </a:lnTo>
                  <a:lnTo>
                    <a:pt x="992" y="4349"/>
                  </a:lnTo>
                  <a:cubicBezTo>
                    <a:pt x="992" y="4349"/>
                    <a:pt x="1037" y="4363"/>
                    <a:pt x="1106" y="4363"/>
                  </a:cubicBezTo>
                  <a:cubicBezTo>
                    <a:pt x="1262" y="4363"/>
                    <a:pt x="1545" y="4292"/>
                    <a:pt x="1720" y="3831"/>
                  </a:cubicBezTo>
                  <a:lnTo>
                    <a:pt x="1253" y="0"/>
                  </a:lnTo>
                  <a:close/>
                </a:path>
              </a:pathLst>
            </a:custGeom>
            <a:solidFill>
              <a:srgbClr val="D830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1"/>
            <p:cNvSpPr/>
            <p:nvPr/>
          </p:nvSpPr>
          <p:spPr>
            <a:xfrm>
              <a:off x="1542375" y="5317550"/>
              <a:ext cx="55975" cy="57350"/>
            </a:xfrm>
            <a:custGeom>
              <a:avLst/>
              <a:gdLst/>
              <a:ahLst/>
              <a:cxnLst/>
              <a:rect l="l" t="t" r="r" b="b"/>
              <a:pathLst>
                <a:path w="2239" h="2294" extrusionOk="0">
                  <a:moveTo>
                    <a:pt x="745" y="1"/>
                  </a:moveTo>
                  <a:cubicBezTo>
                    <a:pt x="598" y="173"/>
                    <a:pt x="425" y="210"/>
                    <a:pt x="294" y="276"/>
                  </a:cubicBezTo>
                  <a:cubicBezTo>
                    <a:pt x="245" y="299"/>
                    <a:pt x="202" y="327"/>
                    <a:pt x="162" y="362"/>
                  </a:cubicBezTo>
                  <a:cubicBezTo>
                    <a:pt x="0" y="511"/>
                    <a:pt x="63" y="721"/>
                    <a:pt x="171" y="878"/>
                  </a:cubicBezTo>
                  <a:cubicBezTo>
                    <a:pt x="229" y="963"/>
                    <a:pt x="300" y="1034"/>
                    <a:pt x="364" y="1112"/>
                  </a:cubicBezTo>
                  <a:cubicBezTo>
                    <a:pt x="476" y="1248"/>
                    <a:pt x="640" y="1460"/>
                    <a:pt x="716" y="1618"/>
                  </a:cubicBezTo>
                  <a:cubicBezTo>
                    <a:pt x="825" y="1848"/>
                    <a:pt x="890" y="2202"/>
                    <a:pt x="1245" y="2279"/>
                  </a:cubicBezTo>
                  <a:cubicBezTo>
                    <a:pt x="1288" y="2289"/>
                    <a:pt x="1332" y="2294"/>
                    <a:pt x="1377" y="2294"/>
                  </a:cubicBezTo>
                  <a:cubicBezTo>
                    <a:pt x="1481" y="2294"/>
                    <a:pt x="1590" y="2267"/>
                    <a:pt x="1724" y="2215"/>
                  </a:cubicBezTo>
                  <a:cubicBezTo>
                    <a:pt x="1914" y="2141"/>
                    <a:pt x="2162" y="1957"/>
                    <a:pt x="2162" y="1957"/>
                  </a:cubicBezTo>
                  <a:cubicBezTo>
                    <a:pt x="2239" y="1857"/>
                    <a:pt x="2137" y="1610"/>
                    <a:pt x="1813" y="1610"/>
                  </a:cubicBezTo>
                  <a:cubicBezTo>
                    <a:pt x="1792" y="1610"/>
                    <a:pt x="1770" y="1611"/>
                    <a:pt x="1746" y="1613"/>
                  </a:cubicBezTo>
                  <a:cubicBezTo>
                    <a:pt x="1486" y="1574"/>
                    <a:pt x="1307" y="605"/>
                    <a:pt x="1387" y="309"/>
                  </a:cubicBezTo>
                  <a:lnTo>
                    <a:pt x="745" y="1"/>
                  </a:ln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1"/>
            <p:cNvSpPr/>
            <p:nvPr/>
          </p:nvSpPr>
          <p:spPr>
            <a:xfrm>
              <a:off x="1546400" y="5068650"/>
              <a:ext cx="97300" cy="258275"/>
            </a:xfrm>
            <a:custGeom>
              <a:avLst/>
              <a:gdLst/>
              <a:ahLst/>
              <a:cxnLst/>
              <a:rect l="l" t="t" r="r" b="b"/>
              <a:pathLst>
                <a:path w="3892" h="10331" extrusionOk="0">
                  <a:moveTo>
                    <a:pt x="154" y="0"/>
                  </a:moveTo>
                  <a:cubicBezTo>
                    <a:pt x="146" y="0"/>
                    <a:pt x="1" y="373"/>
                    <a:pt x="182" y="1122"/>
                  </a:cubicBezTo>
                  <a:cubicBezTo>
                    <a:pt x="376" y="1922"/>
                    <a:pt x="1665" y="2476"/>
                    <a:pt x="1665" y="2476"/>
                  </a:cubicBezTo>
                  <a:cubicBezTo>
                    <a:pt x="1665" y="2476"/>
                    <a:pt x="1964" y="4000"/>
                    <a:pt x="2104" y="4789"/>
                  </a:cubicBezTo>
                  <a:cubicBezTo>
                    <a:pt x="2224" y="5462"/>
                    <a:pt x="2337" y="6005"/>
                    <a:pt x="2337" y="6005"/>
                  </a:cubicBezTo>
                  <a:cubicBezTo>
                    <a:pt x="2337" y="6005"/>
                    <a:pt x="1771" y="6389"/>
                    <a:pt x="1351" y="7699"/>
                  </a:cubicBezTo>
                  <a:cubicBezTo>
                    <a:pt x="1158" y="8299"/>
                    <a:pt x="554" y="9991"/>
                    <a:pt x="554" y="9991"/>
                  </a:cubicBezTo>
                  <a:cubicBezTo>
                    <a:pt x="554" y="9991"/>
                    <a:pt x="673" y="10331"/>
                    <a:pt x="1084" y="10331"/>
                  </a:cubicBezTo>
                  <a:cubicBezTo>
                    <a:pt x="1126" y="10331"/>
                    <a:pt x="1172" y="10327"/>
                    <a:pt x="1221" y="10319"/>
                  </a:cubicBezTo>
                  <a:cubicBezTo>
                    <a:pt x="1221" y="10319"/>
                    <a:pt x="1916" y="9087"/>
                    <a:pt x="2484" y="8264"/>
                  </a:cubicBezTo>
                  <a:cubicBezTo>
                    <a:pt x="3053" y="7442"/>
                    <a:pt x="3767" y="6494"/>
                    <a:pt x="3794" y="5947"/>
                  </a:cubicBezTo>
                  <a:cubicBezTo>
                    <a:pt x="3891" y="3954"/>
                    <a:pt x="3695" y="2560"/>
                    <a:pt x="3632" y="1238"/>
                  </a:cubicBezTo>
                  <a:lnTo>
                    <a:pt x="153" y="6"/>
                  </a:lnTo>
                  <a:cubicBezTo>
                    <a:pt x="154" y="2"/>
                    <a:pt x="154" y="0"/>
                    <a:pt x="154" y="0"/>
                  </a:cubicBezTo>
                  <a:close/>
                </a:path>
              </a:pathLst>
            </a:custGeom>
            <a:solidFill>
              <a:srgbClr val="E943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1"/>
            <p:cNvSpPr/>
            <p:nvPr/>
          </p:nvSpPr>
          <p:spPr>
            <a:xfrm>
              <a:off x="1561050" y="5113800"/>
              <a:ext cx="40675" cy="89400"/>
            </a:xfrm>
            <a:custGeom>
              <a:avLst/>
              <a:gdLst/>
              <a:ahLst/>
              <a:cxnLst/>
              <a:rect l="l" t="t" r="r" b="b"/>
              <a:pathLst>
                <a:path w="1627" h="3576" extrusionOk="0">
                  <a:moveTo>
                    <a:pt x="0" y="0"/>
                  </a:moveTo>
                  <a:cubicBezTo>
                    <a:pt x="123" y="262"/>
                    <a:pt x="469" y="472"/>
                    <a:pt x="771" y="737"/>
                  </a:cubicBezTo>
                  <a:cubicBezTo>
                    <a:pt x="1027" y="963"/>
                    <a:pt x="1627" y="3575"/>
                    <a:pt x="1627" y="3575"/>
                  </a:cubicBezTo>
                  <a:lnTo>
                    <a:pt x="1080" y="601"/>
                  </a:lnTo>
                  <a:cubicBezTo>
                    <a:pt x="1080" y="601"/>
                    <a:pt x="359" y="328"/>
                    <a:pt x="0" y="0"/>
                  </a:cubicBezTo>
                  <a:close/>
                </a:path>
              </a:pathLst>
            </a:custGeom>
            <a:solidFill>
              <a:srgbClr val="D830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1"/>
            <p:cNvSpPr/>
            <p:nvPr/>
          </p:nvSpPr>
          <p:spPr>
            <a:xfrm>
              <a:off x="1564175" y="4863775"/>
              <a:ext cx="67900" cy="77025"/>
            </a:xfrm>
            <a:custGeom>
              <a:avLst/>
              <a:gdLst/>
              <a:ahLst/>
              <a:cxnLst/>
              <a:rect l="l" t="t" r="r" b="b"/>
              <a:pathLst>
                <a:path w="2716" h="3081" extrusionOk="0">
                  <a:moveTo>
                    <a:pt x="1403" y="0"/>
                  </a:moveTo>
                  <a:cubicBezTo>
                    <a:pt x="1374" y="0"/>
                    <a:pt x="1345" y="1"/>
                    <a:pt x="1316" y="3"/>
                  </a:cubicBezTo>
                  <a:cubicBezTo>
                    <a:pt x="760" y="38"/>
                    <a:pt x="288" y="425"/>
                    <a:pt x="144" y="965"/>
                  </a:cubicBezTo>
                  <a:cubicBezTo>
                    <a:pt x="1" y="1504"/>
                    <a:pt x="217" y="2075"/>
                    <a:pt x="683" y="2383"/>
                  </a:cubicBezTo>
                  <a:cubicBezTo>
                    <a:pt x="683" y="2383"/>
                    <a:pt x="748" y="2619"/>
                    <a:pt x="791" y="2667"/>
                  </a:cubicBezTo>
                  <a:cubicBezTo>
                    <a:pt x="1012" y="2921"/>
                    <a:pt x="1639" y="3080"/>
                    <a:pt x="1902" y="3080"/>
                  </a:cubicBezTo>
                  <a:cubicBezTo>
                    <a:pt x="1927" y="3080"/>
                    <a:pt x="1948" y="3079"/>
                    <a:pt x="1965" y="3076"/>
                  </a:cubicBezTo>
                  <a:cubicBezTo>
                    <a:pt x="2231" y="3035"/>
                    <a:pt x="2374" y="2922"/>
                    <a:pt x="2497" y="2630"/>
                  </a:cubicBezTo>
                  <a:cubicBezTo>
                    <a:pt x="2716" y="2112"/>
                    <a:pt x="2637" y="1426"/>
                    <a:pt x="2578" y="1102"/>
                  </a:cubicBezTo>
                  <a:cubicBezTo>
                    <a:pt x="2474" y="477"/>
                    <a:pt x="2033" y="0"/>
                    <a:pt x="1403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1"/>
            <p:cNvSpPr/>
            <p:nvPr/>
          </p:nvSpPr>
          <p:spPr>
            <a:xfrm>
              <a:off x="1563100" y="4927375"/>
              <a:ext cx="54325" cy="40775"/>
            </a:xfrm>
            <a:custGeom>
              <a:avLst/>
              <a:gdLst/>
              <a:ahLst/>
              <a:cxnLst/>
              <a:rect l="l" t="t" r="r" b="b"/>
              <a:pathLst>
                <a:path w="2173" h="1631" extrusionOk="0">
                  <a:moveTo>
                    <a:pt x="776" y="0"/>
                  </a:moveTo>
                  <a:cubicBezTo>
                    <a:pt x="776" y="0"/>
                    <a:pt x="729" y="351"/>
                    <a:pt x="701" y="412"/>
                  </a:cubicBezTo>
                  <a:cubicBezTo>
                    <a:pt x="690" y="437"/>
                    <a:pt x="661" y="446"/>
                    <a:pt x="619" y="446"/>
                  </a:cubicBezTo>
                  <a:cubicBezTo>
                    <a:pt x="531" y="446"/>
                    <a:pt x="384" y="407"/>
                    <a:pt x="206" y="391"/>
                  </a:cubicBezTo>
                  <a:cubicBezTo>
                    <a:pt x="202" y="391"/>
                    <a:pt x="198" y="391"/>
                    <a:pt x="194" y="391"/>
                  </a:cubicBezTo>
                  <a:cubicBezTo>
                    <a:pt x="24" y="391"/>
                    <a:pt x="1" y="736"/>
                    <a:pt x="131" y="1036"/>
                  </a:cubicBezTo>
                  <a:cubicBezTo>
                    <a:pt x="250" y="1309"/>
                    <a:pt x="709" y="1578"/>
                    <a:pt x="1125" y="1626"/>
                  </a:cubicBezTo>
                  <a:cubicBezTo>
                    <a:pt x="1155" y="1629"/>
                    <a:pt x="1186" y="1631"/>
                    <a:pt x="1217" y="1631"/>
                  </a:cubicBezTo>
                  <a:cubicBezTo>
                    <a:pt x="1628" y="1631"/>
                    <a:pt x="2173" y="1362"/>
                    <a:pt x="1942" y="1208"/>
                  </a:cubicBezTo>
                  <a:cubicBezTo>
                    <a:pt x="1695" y="1043"/>
                    <a:pt x="1687" y="975"/>
                    <a:pt x="1716" y="848"/>
                  </a:cubicBezTo>
                  <a:cubicBezTo>
                    <a:pt x="1745" y="722"/>
                    <a:pt x="1789" y="524"/>
                    <a:pt x="1789" y="524"/>
                  </a:cubicBezTo>
                  <a:lnTo>
                    <a:pt x="776" y="0"/>
                  </a:ln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1"/>
            <p:cNvSpPr/>
            <p:nvPr/>
          </p:nvSpPr>
          <p:spPr>
            <a:xfrm>
              <a:off x="1563100" y="4863775"/>
              <a:ext cx="60450" cy="74200"/>
            </a:xfrm>
            <a:custGeom>
              <a:avLst/>
              <a:gdLst/>
              <a:ahLst/>
              <a:cxnLst/>
              <a:rect l="l" t="t" r="r" b="b"/>
              <a:pathLst>
                <a:path w="2418" h="2968" extrusionOk="0">
                  <a:moveTo>
                    <a:pt x="1445" y="0"/>
                  </a:moveTo>
                  <a:cubicBezTo>
                    <a:pt x="1417" y="0"/>
                    <a:pt x="1388" y="1"/>
                    <a:pt x="1359" y="3"/>
                  </a:cubicBezTo>
                  <a:cubicBezTo>
                    <a:pt x="993" y="27"/>
                    <a:pt x="654" y="205"/>
                    <a:pt x="428" y="492"/>
                  </a:cubicBezTo>
                  <a:cubicBezTo>
                    <a:pt x="57" y="540"/>
                    <a:pt x="0" y="1048"/>
                    <a:pt x="79" y="1478"/>
                  </a:cubicBezTo>
                  <a:cubicBezTo>
                    <a:pt x="155" y="1891"/>
                    <a:pt x="255" y="1983"/>
                    <a:pt x="473" y="2413"/>
                  </a:cubicBezTo>
                  <a:cubicBezTo>
                    <a:pt x="473" y="2413"/>
                    <a:pt x="654" y="2736"/>
                    <a:pt x="739" y="2782"/>
                  </a:cubicBezTo>
                  <a:cubicBezTo>
                    <a:pt x="844" y="2841"/>
                    <a:pt x="1036" y="2968"/>
                    <a:pt x="1229" y="2968"/>
                  </a:cubicBezTo>
                  <a:cubicBezTo>
                    <a:pt x="1298" y="2968"/>
                    <a:pt x="1367" y="2951"/>
                    <a:pt x="1433" y="2910"/>
                  </a:cubicBezTo>
                  <a:cubicBezTo>
                    <a:pt x="1573" y="2821"/>
                    <a:pt x="1754" y="2285"/>
                    <a:pt x="1699" y="2239"/>
                  </a:cubicBezTo>
                  <a:lnTo>
                    <a:pt x="1699" y="2239"/>
                  </a:lnTo>
                  <a:cubicBezTo>
                    <a:pt x="1699" y="2239"/>
                    <a:pt x="1673" y="2257"/>
                    <a:pt x="1631" y="2257"/>
                  </a:cubicBezTo>
                  <a:cubicBezTo>
                    <a:pt x="1577" y="2257"/>
                    <a:pt x="1497" y="2225"/>
                    <a:pt x="1421" y="2076"/>
                  </a:cubicBezTo>
                  <a:cubicBezTo>
                    <a:pt x="1334" y="1907"/>
                    <a:pt x="1307" y="1759"/>
                    <a:pt x="1413" y="1543"/>
                  </a:cubicBezTo>
                  <a:cubicBezTo>
                    <a:pt x="1464" y="1442"/>
                    <a:pt x="1550" y="1400"/>
                    <a:pt x="1635" y="1400"/>
                  </a:cubicBezTo>
                  <a:cubicBezTo>
                    <a:pt x="1731" y="1400"/>
                    <a:pt x="1823" y="1453"/>
                    <a:pt x="1859" y="1538"/>
                  </a:cubicBezTo>
                  <a:cubicBezTo>
                    <a:pt x="1924" y="1697"/>
                    <a:pt x="1939" y="1986"/>
                    <a:pt x="1939" y="1986"/>
                  </a:cubicBezTo>
                  <a:cubicBezTo>
                    <a:pt x="1939" y="1986"/>
                    <a:pt x="2119" y="1907"/>
                    <a:pt x="2145" y="1719"/>
                  </a:cubicBezTo>
                  <a:cubicBezTo>
                    <a:pt x="2163" y="1586"/>
                    <a:pt x="2154" y="1434"/>
                    <a:pt x="2141" y="1311"/>
                  </a:cubicBezTo>
                  <a:cubicBezTo>
                    <a:pt x="2128" y="1199"/>
                    <a:pt x="2154" y="1079"/>
                    <a:pt x="2233" y="997"/>
                  </a:cubicBezTo>
                  <a:cubicBezTo>
                    <a:pt x="2342" y="884"/>
                    <a:pt x="2289" y="715"/>
                    <a:pt x="2289" y="715"/>
                  </a:cubicBezTo>
                  <a:cubicBezTo>
                    <a:pt x="2340" y="667"/>
                    <a:pt x="2384" y="611"/>
                    <a:pt x="2417" y="551"/>
                  </a:cubicBezTo>
                  <a:cubicBezTo>
                    <a:pt x="2210" y="217"/>
                    <a:pt x="1871" y="0"/>
                    <a:pt x="1445" y="0"/>
                  </a:cubicBezTo>
                  <a:close/>
                </a:path>
              </a:pathLst>
            </a:custGeom>
            <a:solidFill>
              <a:srgbClr val="5433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1"/>
            <p:cNvSpPr/>
            <p:nvPr/>
          </p:nvSpPr>
          <p:spPr>
            <a:xfrm>
              <a:off x="1542200" y="4935225"/>
              <a:ext cx="97850" cy="173850"/>
            </a:xfrm>
            <a:custGeom>
              <a:avLst/>
              <a:gdLst/>
              <a:ahLst/>
              <a:cxnLst/>
              <a:rect l="l" t="t" r="r" b="b"/>
              <a:pathLst>
                <a:path w="3914" h="6954" extrusionOk="0">
                  <a:moveTo>
                    <a:pt x="859" y="0"/>
                  </a:moveTo>
                  <a:cubicBezTo>
                    <a:pt x="584" y="0"/>
                    <a:pt x="393" y="208"/>
                    <a:pt x="220" y="919"/>
                  </a:cubicBezTo>
                  <a:cubicBezTo>
                    <a:pt x="0" y="1820"/>
                    <a:pt x="250" y="2157"/>
                    <a:pt x="283" y="3575"/>
                  </a:cubicBezTo>
                  <a:cubicBezTo>
                    <a:pt x="292" y="3965"/>
                    <a:pt x="269" y="4685"/>
                    <a:pt x="262" y="5643"/>
                  </a:cubicBezTo>
                  <a:cubicBezTo>
                    <a:pt x="536" y="6143"/>
                    <a:pt x="1817" y="6857"/>
                    <a:pt x="2529" y="6942"/>
                  </a:cubicBezTo>
                  <a:cubicBezTo>
                    <a:pt x="2600" y="6950"/>
                    <a:pt x="2669" y="6954"/>
                    <a:pt x="2736" y="6954"/>
                  </a:cubicBezTo>
                  <a:cubicBezTo>
                    <a:pt x="3346" y="6954"/>
                    <a:pt x="3790" y="6642"/>
                    <a:pt x="3790" y="6642"/>
                  </a:cubicBezTo>
                  <a:cubicBezTo>
                    <a:pt x="3841" y="6342"/>
                    <a:pt x="3913" y="4256"/>
                    <a:pt x="3910" y="3073"/>
                  </a:cubicBezTo>
                  <a:cubicBezTo>
                    <a:pt x="3907" y="2052"/>
                    <a:pt x="3797" y="1443"/>
                    <a:pt x="3505" y="1223"/>
                  </a:cubicBezTo>
                  <a:cubicBezTo>
                    <a:pt x="3275" y="1048"/>
                    <a:pt x="2557" y="690"/>
                    <a:pt x="2557" y="690"/>
                  </a:cubicBezTo>
                  <a:cubicBezTo>
                    <a:pt x="2557" y="690"/>
                    <a:pt x="2533" y="727"/>
                    <a:pt x="2422" y="727"/>
                  </a:cubicBezTo>
                  <a:cubicBezTo>
                    <a:pt x="2338" y="727"/>
                    <a:pt x="2203" y="706"/>
                    <a:pt x="1990" y="630"/>
                  </a:cubicBezTo>
                  <a:cubicBezTo>
                    <a:pt x="1498" y="455"/>
                    <a:pt x="1413" y="309"/>
                    <a:pt x="1493" y="128"/>
                  </a:cubicBezTo>
                  <a:cubicBezTo>
                    <a:pt x="1493" y="128"/>
                    <a:pt x="1190" y="19"/>
                    <a:pt x="896" y="1"/>
                  </a:cubicBezTo>
                  <a:cubicBezTo>
                    <a:pt x="883" y="0"/>
                    <a:pt x="871" y="0"/>
                    <a:pt x="859" y="0"/>
                  </a:cubicBezTo>
                  <a:close/>
                </a:path>
              </a:pathLst>
            </a:custGeom>
            <a:solidFill>
              <a:srgbClr val="F5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1"/>
            <p:cNvSpPr/>
            <p:nvPr/>
          </p:nvSpPr>
          <p:spPr>
            <a:xfrm>
              <a:off x="1614150" y="4965075"/>
              <a:ext cx="105650" cy="188400"/>
            </a:xfrm>
            <a:custGeom>
              <a:avLst/>
              <a:gdLst/>
              <a:ahLst/>
              <a:cxnLst/>
              <a:rect l="l" t="t" r="r" b="b"/>
              <a:pathLst>
                <a:path w="4226" h="7536" extrusionOk="0">
                  <a:moveTo>
                    <a:pt x="444" y="1"/>
                  </a:moveTo>
                  <a:cubicBezTo>
                    <a:pt x="225" y="1"/>
                    <a:pt x="31" y="208"/>
                    <a:pt x="17" y="717"/>
                  </a:cubicBezTo>
                  <a:cubicBezTo>
                    <a:pt x="0" y="1357"/>
                    <a:pt x="87" y="2485"/>
                    <a:pt x="285" y="3333"/>
                  </a:cubicBezTo>
                  <a:cubicBezTo>
                    <a:pt x="381" y="3743"/>
                    <a:pt x="592" y="4387"/>
                    <a:pt x="1053" y="5118"/>
                  </a:cubicBezTo>
                  <a:cubicBezTo>
                    <a:pt x="1374" y="5629"/>
                    <a:pt x="1711" y="5970"/>
                    <a:pt x="2139" y="6397"/>
                  </a:cubicBezTo>
                  <a:cubicBezTo>
                    <a:pt x="2255" y="6513"/>
                    <a:pt x="2313" y="6627"/>
                    <a:pt x="2510" y="6876"/>
                  </a:cubicBezTo>
                  <a:cubicBezTo>
                    <a:pt x="2705" y="7123"/>
                    <a:pt x="2992" y="7362"/>
                    <a:pt x="3239" y="7457"/>
                  </a:cubicBezTo>
                  <a:cubicBezTo>
                    <a:pt x="3383" y="7513"/>
                    <a:pt x="3478" y="7535"/>
                    <a:pt x="3541" y="7535"/>
                  </a:cubicBezTo>
                  <a:cubicBezTo>
                    <a:pt x="3585" y="7535"/>
                    <a:pt x="3613" y="7524"/>
                    <a:pt x="3631" y="7507"/>
                  </a:cubicBezTo>
                  <a:cubicBezTo>
                    <a:pt x="3683" y="7455"/>
                    <a:pt x="3654" y="7392"/>
                    <a:pt x="3545" y="7336"/>
                  </a:cubicBezTo>
                  <a:cubicBezTo>
                    <a:pt x="3438" y="7279"/>
                    <a:pt x="3251" y="7203"/>
                    <a:pt x="3067" y="7016"/>
                  </a:cubicBezTo>
                  <a:lnTo>
                    <a:pt x="3067" y="7016"/>
                  </a:lnTo>
                  <a:cubicBezTo>
                    <a:pt x="3067" y="7016"/>
                    <a:pt x="3297" y="7152"/>
                    <a:pt x="3441" y="7221"/>
                  </a:cubicBezTo>
                  <a:cubicBezTo>
                    <a:pt x="3569" y="7282"/>
                    <a:pt x="3706" y="7327"/>
                    <a:pt x="3846" y="7352"/>
                  </a:cubicBezTo>
                  <a:cubicBezTo>
                    <a:pt x="3855" y="7354"/>
                    <a:pt x="3864" y="7355"/>
                    <a:pt x="3873" y="7355"/>
                  </a:cubicBezTo>
                  <a:cubicBezTo>
                    <a:pt x="3999" y="7355"/>
                    <a:pt x="4116" y="7224"/>
                    <a:pt x="4016" y="7168"/>
                  </a:cubicBezTo>
                  <a:cubicBezTo>
                    <a:pt x="3909" y="7109"/>
                    <a:pt x="3809" y="7092"/>
                    <a:pt x="3598" y="6986"/>
                  </a:cubicBezTo>
                  <a:cubicBezTo>
                    <a:pt x="3485" y="6930"/>
                    <a:pt x="3380" y="6863"/>
                    <a:pt x="3282" y="6782"/>
                  </a:cubicBezTo>
                  <a:lnTo>
                    <a:pt x="3282" y="6782"/>
                  </a:lnTo>
                  <a:cubicBezTo>
                    <a:pt x="3282" y="6782"/>
                    <a:pt x="3519" y="6884"/>
                    <a:pt x="3732" y="6933"/>
                  </a:cubicBezTo>
                  <a:cubicBezTo>
                    <a:pt x="3824" y="6953"/>
                    <a:pt x="3894" y="6960"/>
                    <a:pt x="3950" y="6960"/>
                  </a:cubicBezTo>
                  <a:cubicBezTo>
                    <a:pt x="4024" y="6960"/>
                    <a:pt x="4072" y="6947"/>
                    <a:pt x="4107" y="6936"/>
                  </a:cubicBezTo>
                  <a:cubicBezTo>
                    <a:pt x="4171" y="6917"/>
                    <a:pt x="4226" y="6808"/>
                    <a:pt x="4083" y="6752"/>
                  </a:cubicBezTo>
                  <a:cubicBezTo>
                    <a:pt x="3955" y="6701"/>
                    <a:pt x="3772" y="6691"/>
                    <a:pt x="3543" y="6556"/>
                  </a:cubicBezTo>
                  <a:cubicBezTo>
                    <a:pt x="3376" y="6458"/>
                    <a:pt x="3272" y="6367"/>
                    <a:pt x="3309" y="6355"/>
                  </a:cubicBezTo>
                  <a:cubicBezTo>
                    <a:pt x="3312" y="6353"/>
                    <a:pt x="3316" y="6353"/>
                    <a:pt x="3320" y="6353"/>
                  </a:cubicBezTo>
                  <a:cubicBezTo>
                    <a:pt x="3364" y="6353"/>
                    <a:pt x="3456" y="6407"/>
                    <a:pt x="3608" y="6415"/>
                  </a:cubicBezTo>
                  <a:cubicBezTo>
                    <a:pt x="3616" y="6415"/>
                    <a:pt x="3624" y="6416"/>
                    <a:pt x="3632" y="6416"/>
                  </a:cubicBezTo>
                  <a:cubicBezTo>
                    <a:pt x="3784" y="6416"/>
                    <a:pt x="3931" y="6332"/>
                    <a:pt x="3929" y="6246"/>
                  </a:cubicBezTo>
                  <a:cubicBezTo>
                    <a:pt x="3928" y="6155"/>
                    <a:pt x="3924" y="6172"/>
                    <a:pt x="3761" y="6137"/>
                  </a:cubicBezTo>
                  <a:cubicBezTo>
                    <a:pt x="3597" y="6104"/>
                    <a:pt x="3462" y="6022"/>
                    <a:pt x="3228" y="5991"/>
                  </a:cubicBezTo>
                  <a:cubicBezTo>
                    <a:pt x="3021" y="5964"/>
                    <a:pt x="2936" y="5949"/>
                    <a:pt x="2768" y="5853"/>
                  </a:cubicBezTo>
                  <a:cubicBezTo>
                    <a:pt x="2586" y="5748"/>
                    <a:pt x="2208" y="5270"/>
                    <a:pt x="1903" y="4788"/>
                  </a:cubicBezTo>
                  <a:cubicBezTo>
                    <a:pt x="1542" y="4221"/>
                    <a:pt x="1291" y="3387"/>
                    <a:pt x="1233" y="3016"/>
                  </a:cubicBezTo>
                  <a:cubicBezTo>
                    <a:pt x="1115" y="2260"/>
                    <a:pt x="1115" y="1160"/>
                    <a:pt x="1073" y="720"/>
                  </a:cubicBezTo>
                  <a:cubicBezTo>
                    <a:pt x="1030" y="279"/>
                    <a:pt x="849" y="144"/>
                    <a:pt x="613" y="39"/>
                  </a:cubicBezTo>
                  <a:cubicBezTo>
                    <a:pt x="557" y="14"/>
                    <a:pt x="499" y="1"/>
                    <a:pt x="444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1"/>
            <p:cNvSpPr/>
            <p:nvPr/>
          </p:nvSpPr>
          <p:spPr>
            <a:xfrm>
              <a:off x="1611825" y="4963750"/>
              <a:ext cx="33200" cy="64175"/>
            </a:xfrm>
            <a:custGeom>
              <a:avLst/>
              <a:gdLst/>
              <a:ahLst/>
              <a:cxnLst/>
              <a:rect l="l" t="t" r="r" b="b"/>
              <a:pathLst>
                <a:path w="1328" h="2567" extrusionOk="0">
                  <a:moveTo>
                    <a:pt x="551" y="0"/>
                  </a:moveTo>
                  <a:cubicBezTo>
                    <a:pt x="523" y="0"/>
                    <a:pt x="495" y="2"/>
                    <a:pt x="467" y="4"/>
                  </a:cubicBezTo>
                  <a:cubicBezTo>
                    <a:pt x="128" y="33"/>
                    <a:pt x="19" y="435"/>
                    <a:pt x="10" y="891"/>
                  </a:cubicBezTo>
                  <a:cubicBezTo>
                    <a:pt x="0" y="1347"/>
                    <a:pt x="112" y="2525"/>
                    <a:pt x="112" y="2525"/>
                  </a:cubicBezTo>
                  <a:cubicBezTo>
                    <a:pt x="112" y="2525"/>
                    <a:pt x="219" y="2566"/>
                    <a:pt x="464" y="2566"/>
                  </a:cubicBezTo>
                  <a:cubicBezTo>
                    <a:pt x="547" y="2566"/>
                    <a:pt x="646" y="2562"/>
                    <a:pt x="762" y="2549"/>
                  </a:cubicBezTo>
                  <a:cubicBezTo>
                    <a:pt x="1220" y="2498"/>
                    <a:pt x="1327" y="2333"/>
                    <a:pt x="1327" y="2333"/>
                  </a:cubicBezTo>
                  <a:cubicBezTo>
                    <a:pt x="1317" y="2076"/>
                    <a:pt x="1297" y="1082"/>
                    <a:pt x="1189" y="589"/>
                  </a:cubicBezTo>
                  <a:cubicBezTo>
                    <a:pt x="1090" y="140"/>
                    <a:pt x="837" y="0"/>
                    <a:pt x="551" y="0"/>
                  </a:cubicBezTo>
                  <a:close/>
                </a:path>
              </a:pathLst>
            </a:custGeom>
            <a:solidFill>
              <a:srgbClr val="AACA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1"/>
            <p:cNvSpPr/>
            <p:nvPr/>
          </p:nvSpPr>
          <p:spPr>
            <a:xfrm>
              <a:off x="1614150" y="5017775"/>
              <a:ext cx="31150" cy="11850"/>
            </a:xfrm>
            <a:custGeom>
              <a:avLst/>
              <a:gdLst/>
              <a:ahLst/>
              <a:cxnLst/>
              <a:rect l="l" t="t" r="r" b="b"/>
              <a:pathLst>
                <a:path w="1246" h="474" extrusionOk="0">
                  <a:moveTo>
                    <a:pt x="1228" y="0"/>
                  </a:moveTo>
                  <a:cubicBezTo>
                    <a:pt x="1049" y="89"/>
                    <a:pt x="857" y="150"/>
                    <a:pt x="659" y="181"/>
                  </a:cubicBezTo>
                  <a:cubicBezTo>
                    <a:pt x="570" y="196"/>
                    <a:pt x="481" y="203"/>
                    <a:pt x="391" y="203"/>
                  </a:cubicBezTo>
                  <a:cubicBezTo>
                    <a:pt x="260" y="203"/>
                    <a:pt x="129" y="187"/>
                    <a:pt x="0" y="157"/>
                  </a:cubicBezTo>
                  <a:lnTo>
                    <a:pt x="0" y="157"/>
                  </a:lnTo>
                  <a:lnTo>
                    <a:pt x="16" y="424"/>
                  </a:lnTo>
                  <a:cubicBezTo>
                    <a:pt x="16" y="424"/>
                    <a:pt x="129" y="473"/>
                    <a:pt x="367" y="473"/>
                  </a:cubicBezTo>
                  <a:cubicBezTo>
                    <a:pt x="456" y="473"/>
                    <a:pt x="561" y="467"/>
                    <a:pt x="684" y="448"/>
                  </a:cubicBezTo>
                  <a:cubicBezTo>
                    <a:pt x="1142" y="379"/>
                    <a:pt x="1245" y="237"/>
                    <a:pt x="1245" y="237"/>
                  </a:cubicBezTo>
                  <a:lnTo>
                    <a:pt x="1228" y="0"/>
                  </a:lnTo>
                  <a:close/>
                </a:path>
              </a:pathLst>
            </a:custGeom>
            <a:solidFill>
              <a:srgbClr val="7FA8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1"/>
            <p:cNvSpPr/>
            <p:nvPr/>
          </p:nvSpPr>
          <p:spPr>
            <a:xfrm>
              <a:off x="1596775" y="4954075"/>
              <a:ext cx="22625" cy="11050"/>
            </a:xfrm>
            <a:custGeom>
              <a:avLst/>
              <a:gdLst/>
              <a:ahLst/>
              <a:cxnLst/>
              <a:rect l="l" t="t" r="r" b="b"/>
              <a:pathLst>
                <a:path w="905" h="442" extrusionOk="0">
                  <a:moveTo>
                    <a:pt x="453" y="0"/>
                  </a:moveTo>
                  <a:cubicBezTo>
                    <a:pt x="262" y="0"/>
                    <a:pt x="0" y="148"/>
                    <a:pt x="0" y="148"/>
                  </a:cubicBezTo>
                  <a:cubicBezTo>
                    <a:pt x="57" y="394"/>
                    <a:pt x="403" y="442"/>
                    <a:pt x="411" y="442"/>
                  </a:cubicBezTo>
                  <a:cubicBezTo>
                    <a:pt x="411" y="442"/>
                    <a:pt x="411" y="442"/>
                    <a:pt x="411" y="442"/>
                  </a:cubicBezTo>
                  <a:cubicBezTo>
                    <a:pt x="504" y="239"/>
                    <a:pt x="905" y="216"/>
                    <a:pt x="905" y="216"/>
                  </a:cubicBezTo>
                  <a:lnTo>
                    <a:pt x="566" y="25"/>
                  </a:lnTo>
                  <a:cubicBezTo>
                    <a:pt x="534" y="7"/>
                    <a:pt x="495" y="0"/>
                    <a:pt x="453" y="0"/>
                  </a:cubicBezTo>
                  <a:close/>
                </a:path>
              </a:pathLst>
            </a:custGeom>
            <a:solidFill>
              <a:srgbClr val="5D7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1"/>
            <p:cNvSpPr/>
            <p:nvPr/>
          </p:nvSpPr>
          <p:spPr>
            <a:xfrm>
              <a:off x="1560300" y="4935850"/>
              <a:ext cx="19225" cy="13750"/>
            </a:xfrm>
            <a:custGeom>
              <a:avLst/>
              <a:gdLst/>
              <a:ahLst/>
              <a:cxnLst/>
              <a:rect l="l" t="t" r="r" b="b"/>
              <a:pathLst>
                <a:path w="769" h="550" extrusionOk="0">
                  <a:moveTo>
                    <a:pt x="465" y="0"/>
                  </a:moveTo>
                  <a:cubicBezTo>
                    <a:pt x="442" y="0"/>
                    <a:pt x="419" y="2"/>
                    <a:pt x="396" y="5"/>
                  </a:cubicBezTo>
                  <a:cubicBezTo>
                    <a:pt x="178" y="39"/>
                    <a:pt x="0" y="523"/>
                    <a:pt x="0" y="523"/>
                  </a:cubicBezTo>
                  <a:lnTo>
                    <a:pt x="496" y="549"/>
                  </a:lnTo>
                  <a:cubicBezTo>
                    <a:pt x="531" y="374"/>
                    <a:pt x="769" y="103"/>
                    <a:pt x="769" y="103"/>
                  </a:cubicBezTo>
                  <a:cubicBezTo>
                    <a:pt x="681" y="36"/>
                    <a:pt x="574" y="0"/>
                    <a:pt x="465" y="0"/>
                  </a:cubicBezTo>
                  <a:close/>
                </a:path>
              </a:pathLst>
            </a:custGeom>
            <a:solidFill>
              <a:srgbClr val="5D7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1"/>
            <p:cNvSpPr/>
            <p:nvPr/>
          </p:nvSpPr>
          <p:spPr>
            <a:xfrm>
              <a:off x="1523450" y="4946900"/>
              <a:ext cx="95925" cy="124525"/>
            </a:xfrm>
            <a:custGeom>
              <a:avLst/>
              <a:gdLst/>
              <a:ahLst/>
              <a:cxnLst/>
              <a:rect l="l" t="t" r="r" b="b"/>
              <a:pathLst>
                <a:path w="3837" h="4981" extrusionOk="0">
                  <a:moveTo>
                    <a:pt x="1710" y="1"/>
                  </a:moveTo>
                  <a:cubicBezTo>
                    <a:pt x="463" y="1"/>
                    <a:pt x="0" y="3238"/>
                    <a:pt x="281" y="3800"/>
                  </a:cubicBezTo>
                  <a:cubicBezTo>
                    <a:pt x="579" y="4394"/>
                    <a:pt x="1761" y="4946"/>
                    <a:pt x="2169" y="4976"/>
                  </a:cubicBezTo>
                  <a:cubicBezTo>
                    <a:pt x="2208" y="4979"/>
                    <a:pt x="2248" y="4980"/>
                    <a:pt x="2288" y="4980"/>
                  </a:cubicBezTo>
                  <a:cubicBezTo>
                    <a:pt x="2666" y="4980"/>
                    <a:pt x="3080" y="4843"/>
                    <a:pt x="3440" y="4403"/>
                  </a:cubicBezTo>
                  <a:cubicBezTo>
                    <a:pt x="3837" y="3917"/>
                    <a:pt x="3622" y="1353"/>
                    <a:pt x="3474" y="943"/>
                  </a:cubicBezTo>
                  <a:cubicBezTo>
                    <a:pt x="3324" y="534"/>
                    <a:pt x="2572" y="235"/>
                    <a:pt x="1951" y="40"/>
                  </a:cubicBezTo>
                  <a:cubicBezTo>
                    <a:pt x="1867" y="13"/>
                    <a:pt x="1787" y="1"/>
                    <a:pt x="1710" y="1"/>
                  </a:cubicBezTo>
                  <a:close/>
                </a:path>
              </a:pathLst>
            </a:custGeom>
            <a:solidFill>
              <a:srgbClr val="7FA8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1"/>
            <p:cNvSpPr/>
            <p:nvPr/>
          </p:nvSpPr>
          <p:spPr>
            <a:xfrm>
              <a:off x="1531900" y="5008475"/>
              <a:ext cx="42875" cy="48500"/>
            </a:xfrm>
            <a:custGeom>
              <a:avLst/>
              <a:gdLst/>
              <a:ahLst/>
              <a:cxnLst/>
              <a:rect l="l" t="t" r="r" b="b"/>
              <a:pathLst>
                <a:path w="1715" h="1940" extrusionOk="0">
                  <a:moveTo>
                    <a:pt x="248" y="1"/>
                  </a:moveTo>
                  <a:cubicBezTo>
                    <a:pt x="220" y="1"/>
                    <a:pt x="202" y="8"/>
                    <a:pt x="197" y="24"/>
                  </a:cubicBezTo>
                  <a:cubicBezTo>
                    <a:pt x="147" y="179"/>
                    <a:pt x="1" y="914"/>
                    <a:pt x="150" y="1158"/>
                  </a:cubicBezTo>
                  <a:cubicBezTo>
                    <a:pt x="346" y="1481"/>
                    <a:pt x="1228" y="1940"/>
                    <a:pt x="1497" y="1940"/>
                  </a:cubicBezTo>
                  <a:cubicBezTo>
                    <a:pt x="1543" y="1940"/>
                    <a:pt x="1572" y="1926"/>
                    <a:pt x="1575" y="1896"/>
                  </a:cubicBezTo>
                  <a:cubicBezTo>
                    <a:pt x="1602" y="1693"/>
                    <a:pt x="1714" y="830"/>
                    <a:pt x="1714" y="830"/>
                  </a:cubicBezTo>
                  <a:cubicBezTo>
                    <a:pt x="1596" y="584"/>
                    <a:pt x="502" y="1"/>
                    <a:pt x="248" y="1"/>
                  </a:cubicBezTo>
                  <a:close/>
                </a:path>
              </a:pathLst>
            </a:custGeom>
            <a:solidFill>
              <a:srgbClr val="6F89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1"/>
            <p:cNvSpPr/>
            <p:nvPr/>
          </p:nvSpPr>
          <p:spPr>
            <a:xfrm>
              <a:off x="1578850" y="4967700"/>
              <a:ext cx="40525" cy="102650"/>
            </a:xfrm>
            <a:custGeom>
              <a:avLst/>
              <a:gdLst/>
              <a:ahLst/>
              <a:cxnLst/>
              <a:rect l="l" t="t" r="r" b="b"/>
              <a:pathLst>
                <a:path w="1621" h="4106" extrusionOk="0">
                  <a:moveTo>
                    <a:pt x="1090" y="1"/>
                  </a:moveTo>
                  <a:cubicBezTo>
                    <a:pt x="882" y="1"/>
                    <a:pt x="631" y="219"/>
                    <a:pt x="466" y="913"/>
                  </a:cubicBezTo>
                  <a:cubicBezTo>
                    <a:pt x="266" y="1752"/>
                    <a:pt x="53" y="3150"/>
                    <a:pt x="26" y="3526"/>
                  </a:cubicBezTo>
                  <a:cubicBezTo>
                    <a:pt x="1" y="3864"/>
                    <a:pt x="120" y="4105"/>
                    <a:pt x="381" y="4105"/>
                  </a:cubicBezTo>
                  <a:cubicBezTo>
                    <a:pt x="398" y="4105"/>
                    <a:pt x="416" y="4104"/>
                    <a:pt x="435" y="4102"/>
                  </a:cubicBezTo>
                  <a:cubicBezTo>
                    <a:pt x="704" y="4032"/>
                    <a:pt x="976" y="3873"/>
                    <a:pt x="1224" y="3571"/>
                  </a:cubicBezTo>
                  <a:cubicBezTo>
                    <a:pt x="1621" y="3085"/>
                    <a:pt x="1406" y="521"/>
                    <a:pt x="1258" y="111"/>
                  </a:cubicBezTo>
                  <a:cubicBezTo>
                    <a:pt x="1247" y="83"/>
                    <a:pt x="1233" y="55"/>
                    <a:pt x="1217" y="28"/>
                  </a:cubicBezTo>
                  <a:cubicBezTo>
                    <a:pt x="1177" y="11"/>
                    <a:pt x="1135" y="1"/>
                    <a:pt x="1090" y="1"/>
                  </a:cubicBezTo>
                  <a:close/>
                </a:path>
              </a:pathLst>
            </a:custGeom>
            <a:solidFill>
              <a:srgbClr val="6F89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1"/>
            <p:cNvSpPr/>
            <p:nvPr/>
          </p:nvSpPr>
          <p:spPr>
            <a:xfrm>
              <a:off x="1539075" y="4982400"/>
              <a:ext cx="51450" cy="21900"/>
            </a:xfrm>
            <a:custGeom>
              <a:avLst/>
              <a:gdLst/>
              <a:ahLst/>
              <a:cxnLst/>
              <a:rect l="l" t="t" r="r" b="b"/>
              <a:pathLst>
                <a:path w="2058" h="876" extrusionOk="0">
                  <a:moveTo>
                    <a:pt x="1" y="0"/>
                  </a:moveTo>
                  <a:cubicBezTo>
                    <a:pt x="1" y="0"/>
                    <a:pt x="84" y="369"/>
                    <a:pt x="800" y="681"/>
                  </a:cubicBezTo>
                  <a:cubicBezTo>
                    <a:pt x="1085" y="804"/>
                    <a:pt x="1330" y="875"/>
                    <a:pt x="1527" y="875"/>
                  </a:cubicBezTo>
                  <a:cubicBezTo>
                    <a:pt x="1827" y="875"/>
                    <a:pt x="2014" y="712"/>
                    <a:pt x="2057" y="325"/>
                  </a:cubicBezTo>
                  <a:lnTo>
                    <a:pt x="2057" y="325"/>
                  </a:lnTo>
                  <a:cubicBezTo>
                    <a:pt x="2036" y="471"/>
                    <a:pt x="1928" y="686"/>
                    <a:pt x="1579" y="686"/>
                  </a:cubicBezTo>
                  <a:cubicBezTo>
                    <a:pt x="1494" y="686"/>
                    <a:pt x="1395" y="674"/>
                    <a:pt x="1280" y="644"/>
                  </a:cubicBezTo>
                  <a:cubicBezTo>
                    <a:pt x="690" y="494"/>
                    <a:pt x="153" y="221"/>
                    <a:pt x="1" y="0"/>
                  </a:cubicBezTo>
                  <a:close/>
                </a:path>
              </a:pathLst>
            </a:custGeom>
            <a:solidFill>
              <a:srgbClr val="5D7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1"/>
            <p:cNvSpPr/>
            <p:nvPr/>
          </p:nvSpPr>
          <p:spPr>
            <a:xfrm>
              <a:off x="1139950" y="4994225"/>
              <a:ext cx="203325" cy="117325"/>
            </a:xfrm>
            <a:custGeom>
              <a:avLst/>
              <a:gdLst/>
              <a:ahLst/>
              <a:cxnLst/>
              <a:rect l="l" t="t" r="r" b="b"/>
              <a:pathLst>
                <a:path w="8133" h="4693" extrusionOk="0">
                  <a:moveTo>
                    <a:pt x="4066" y="0"/>
                  </a:moveTo>
                  <a:cubicBezTo>
                    <a:pt x="1821" y="0"/>
                    <a:pt x="0" y="1051"/>
                    <a:pt x="0" y="2347"/>
                  </a:cubicBezTo>
                  <a:cubicBezTo>
                    <a:pt x="0" y="3643"/>
                    <a:pt x="1821" y="4693"/>
                    <a:pt x="4066" y="4693"/>
                  </a:cubicBezTo>
                  <a:cubicBezTo>
                    <a:pt x="6312" y="4693"/>
                    <a:pt x="8133" y="3643"/>
                    <a:pt x="8133" y="2347"/>
                  </a:cubicBezTo>
                  <a:cubicBezTo>
                    <a:pt x="8133" y="1051"/>
                    <a:pt x="6312" y="0"/>
                    <a:pt x="4066" y="0"/>
                  </a:cubicBezTo>
                  <a:close/>
                </a:path>
              </a:pathLst>
            </a:custGeom>
            <a:solidFill>
              <a:srgbClr val="C1C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1"/>
            <p:cNvSpPr/>
            <p:nvPr/>
          </p:nvSpPr>
          <p:spPr>
            <a:xfrm>
              <a:off x="1211950" y="4549050"/>
              <a:ext cx="41875" cy="99475"/>
            </a:xfrm>
            <a:custGeom>
              <a:avLst/>
              <a:gdLst/>
              <a:ahLst/>
              <a:cxnLst/>
              <a:rect l="l" t="t" r="r" b="b"/>
              <a:pathLst>
                <a:path w="1675" h="3979" extrusionOk="0">
                  <a:moveTo>
                    <a:pt x="998" y="1"/>
                  </a:moveTo>
                  <a:cubicBezTo>
                    <a:pt x="966" y="1"/>
                    <a:pt x="932" y="3"/>
                    <a:pt x="896" y="7"/>
                  </a:cubicBezTo>
                  <a:cubicBezTo>
                    <a:pt x="345" y="71"/>
                    <a:pt x="24" y="469"/>
                    <a:pt x="48" y="1519"/>
                  </a:cubicBezTo>
                  <a:cubicBezTo>
                    <a:pt x="73" y="2569"/>
                    <a:pt x="104" y="3215"/>
                    <a:pt x="47" y="3436"/>
                  </a:cubicBezTo>
                  <a:cubicBezTo>
                    <a:pt x="1" y="3616"/>
                    <a:pt x="411" y="3978"/>
                    <a:pt x="851" y="3978"/>
                  </a:cubicBezTo>
                  <a:cubicBezTo>
                    <a:pt x="949" y="3978"/>
                    <a:pt x="1049" y="3960"/>
                    <a:pt x="1145" y="3918"/>
                  </a:cubicBezTo>
                  <a:cubicBezTo>
                    <a:pt x="1675" y="3685"/>
                    <a:pt x="1435" y="155"/>
                    <a:pt x="1435" y="155"/>
                  </a:cubicBezTo>
                  <a:cubicBezTo>
                    <a:pt x="1435" y="155"/>
                    <a:pt x="1291" y="1"/>
                    <a:pt x="998" y="1"/>
                  </a:cubicBezTo>
                  <a:close/>
                </a:path>
              </a:pathLst>
            </a:custGeom>
            <a:solidFill>
              <a:srgbClr val="180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1"/>
            <p:cNvSpPr/>
            <p:nvPr/>
          </p:nvSpPr>
          <p:spPr>
            <a:xfrm>
              <a:off x="1234025" y="4550825"/>
              <a:ext cx="15175" cy="9725"/>
            </a:xfrm>
            <a:custGeom>
              <a:avLst/>
              <a:gdLst/>
              <a:ahLst/>
              <a:cxnLst/>
              <a:rect l="l" t="t" r="r" b="b"/>
              <a:pathLst>
                <a:path w="607" h="389" extrusionOk="0">
                  <a:moveTo>
                    <a:pt x="465" y="0"/>
                  </a:moveTo>
                  <a:cubicBezTo>
                    <a:pt x="423" y="0"/>
                    <a:pt x="372" y="7"/>
                    <a:pt x="312" y="27"/>
                  </a:cubicBezTo>
                  <a:cubicBezTo>
                    <a:pt x="68" y="106"/>
                    <a:pt x="0" y="389"/>
                    <a:pt x="0" y="389"/>
                  </a:cubicBezTo>
                  <a:cubicBezTo>
                    <a:pt x="225" y="125"/>
                    <a:pt x="606" y="35"/>
                    <a:pt x="606" y="35"/>
                  </a:cubicBezTo>
                  <a:cubicBezTo>
                    <a:pt x="606" y="35"/>
                    <a:pt x="560" y="0"/>
                    <a:pt x="465" y="0"/>
                  </a:cubicBezTo>
                  <a:close/>
                </a:path>
              </a:pathLst>
            </a:custGeom>
            <a:solidFill>
              <a:srgbClr val="E943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1"/>
            <p:cNvSpPr/>
            <p:nvPr/>
          </p:nvSpPr>
          <p:spPr>
            <a:xfrm>
              <a:off x="1271350" y="4630625"/>
              <a:ext cx="105200" cy="187550"/>
            </a:xfrm>
            <a:custGeom>
              <a:avLst/>
              <a:gdLst/>
              <a:ahLst/>
              <a:cxnLst/>
              <a:rect l="l" t="t" r="r" b="b"/>
              <a:pathLst>
                <a:path w="4208" h="7502" extrusionOk="0">
                  <a:moveTo>
                    <a:pt x="315" y="1"/>
                  </a:moveTo>
                  <a:cubicBezTo>
                    <a:pt x="135" y="1"/>
                    <a:pt x="16" y="169"/>
                    <a:pt x="8" y="655"/>
                  </a:cubicBezTo>
                  <a:cubicBezTo>
                    <a:pt x="0" y="1294"/>
                    <a:pt x="52" y="2473"/>
                    <a:pt x="263" y="3318"/>
                  </a:cubicBezTo>
                  <a:cubicBezTo>
                    <a:pt x="364" y="3727"/>
                    <a:pt x="553" y="4360"/>
                    <a:pt x="1023" y="5085"/>
                  </a:cubicBezTo>
                  <a:cubicBezTo>
                    <a:pt x="1353" y="5592"/>
                    <a:pt x="1682" y="5961"/>
                    <a:pt x="2116" y="6383"/>
                  </a:cubicBezTo>
                  <a:cubicBezTo>
                    <a:pt x="2235" y="6497"/>
                    <a:pt x="2294" y="6611"/>
                    <a:pt x="2493" y="6856"/>
                  </a:cubicBezTo>
                  <a:cubicBezTo>
                    <a:pt x="2692" y="7100"/>
                    <a:pt x="2983" y="7336"/>
                    <a:pt x="3230" y="7427"/>
                  </a:cubicBezTo>
                  <a:cubicBezTo>
                    <a:pt x="3372" y="7481"/>
                    <a:pt x="3467" y="7502"/>
                    <a:pt x="3529" y="7502"/>
                  </a:cubicBezTo>
                  <a:cubicBezTo>
                    <a:pt x="3576" y="7502"/>
                    <a:pt x="3605" y="7490"/>
                    <a:pt x="3622" y="7472"/>
                  </a:cubicBezTo>
                  <a:cubicBezTo>
                    <a:pt x="3673" y="7420"/>
                    <a:pt x="3643" y="7357"/>
                    <a:pt x="3534" y="7302"/>
                  </a:cubicBezTo>
                  <a:cubicBezTo>
                    <a:pt x="3427" y="7246"/>
                    <a:pt x="3237" y="7174"/>
                    <a:pt x="3052" y="6988"/>
                  </a:cubicBezTo>
                  <a:lnTo>
                    <a:pt x="3052" y="6988"/>
                  </a:lnTo>
                  <a:cubicBezTo>
                    <a:pt x="3052" y="6988"/>
                    <a:pt x="3283" y="7121"/>
                    <a:pt x="3428" y="7189"/>
                  </a:cubicBezTo>
                  <a:cubicBezTo>
                    <a:pt x="3557" y="7248"/>
                    <a:pt x="3693" y="7290"/>
                    <a:pt x="3833" y="7314"/>
                  </a:cubicBezTo>
                  <a:cubicBezTo>
                    <a:pt x="3842" y="7315"/>
                    <a:pt x="3851" y="7316"/>
                    <a:pt x="3860" y="7316"/>
                  </a:cubicBezTo>
                  <a:cubicBezTo>
                    <a:pt x="3987" y="7316"/>
                    <a:pt x="4103" y="7182"/>
                    <a:pt x="4002" y="7128"/>
                  </a:cubicBezTo>
                  <a:cubicBezTo>
                    <a:pt x="3895" y="7070"/>
                    <a:pt x="3795" y="7053"/>
                    <a:pt x="3581" y="6952"/>
                  </a:cubicBezTo>
                  <a:cubicBezTo>
                    <a:pt x="3468" y="6898"/>
                    <a:pt x="3362" y="6830"/>
                    <a:pt x="3264" y="6752"/>
                  </a:cubicBezTo>
                  <a:lnTo>
                    <a:pt x="3264" y="6752"/>
                  </a:lnTo>
                  <a:cubicBezTo>
                    <a:pt x="3264" y="6752"/>
                    <a:pt x="3500" y="6851"/>
                    <a:pt x="3716" y="6895"/>
                  </a:cubicBezTo>
                  <a:cubicBezTo>
                    <a:pt x="3804" y="6914"/>
                    <a:pt x="3872" y="6920"/>
                    <a:pt x="3926" y="6920"/>
                  </a:cubicBezTo>
                  <a:cubicBezTo>
                    <a:pt x="4005" y="6920"/>
                    <a:pt x="4054" y="6906"/>
                    <a:pt x="4092" y="6894"/>
                  </a:cubicBezTo>
                  <a:cubicBezTo>
                    <a:pt x="4154" y="6875"/>
                    <a:pt x="4208" y="6764"/>
                    <a:pt x="4065" y="6710"/>
                  </a:cubicBezTo>
                  <a:cubicBezTo>
                    <a:pt x="3936" y="6661"/>
                    <a:pt x="3753" y="6654"/>
                    <a:pt x="3522" y="6522"/>
                  </a:cubicBezTo>
                  <a:cubicBezTo>
                    <a:pt x="3354" y="6427"/>
                    <a:pt x="3248" y="6337"/>
                    <a:pt x="3284" y="6323"/>
                  </a:cubicBezTo>
                  <a:cubicBezTo>
                    <a:pt x="3288" y="6322"/>
                    <a:pt x="3291" y="6322"/>
                    <a:pt x="3296" y="6322"/>
                  </a:cubicBezTo>
                  <a:cubicBezTo>
                    <a:pt x="3339" y="6322"/>
                    <a:pt x="3431" y="6375"/>
                    <a:pt x="3585" y="6381"/>
                  </a:cubicBezTo>
                  <a:cubicBezTo>
                    <a:pt x="3590" y="6382"/>
                    <a:pt x="3595" y="6382"/>
                    <a:pt x="3600" y="6382"/>
                  </a:cubicBezTo>
                  <a:cubicBezTo>
                    <a:pt x="3756" y="6382"/>
                    <a:pt x="3907" y="6295"/>
                    <a:pt x="3903" y="6208"/>
                  </a:cubicBezTo>
                  <a:cubicBezTo>
                    <a:pt x="3900" y="6117"/>
                    <a:pt x="3867" y="6162"/>
                    <a:pt x="3703" y="6129"/>
                  </a:cubicBezTo>
                  <a:cubicBezTo>
                    <a:pt x="3538" y="6097"/>
                    <a:pt x="3409" y="6007"/>
                    <a:pt x="3173" y="5980"/>
                  </a:cubicBezTo>
                  <a:cubicBezTo>
                    <a:pt x="2966" y="5955"/>
                    <a:pt x="2832" y="5934"/>
                    <a:pt x="2652" y="5859"/>
                  </a:cubicBezTo>
                  <a:cubicBezTo>
                    <a:pt x="2472" y="5785"/>
                    <a:pt x="2066" y="5333"/>
                    <a:pt x="1753" y="4855"/>
                  </a:cubicBezTo>
                  <a:cubicBezTo>
                    <a:pt x="1385" y="4293"/>
                    <a:pt x="1125" y="3470"/>
                    <a:pt x="1059" y="3099"/>
                  </a:cubicBezTo>
                  <a:cubicBezTo>
                    <a:pt x="921" y="2298"/>
                    <a:pt x="900" y="1192"/>
                    <a:pt x="919" y="807"/>
                  </a:cubicBezTo>
                  <a:cubicBezTo>
                    <a:pt x="942" y="343"/>
                    <a:pt x="740" y="149"/>
                    <a:pt x="502" y="47"/>
                  </a:cubicBezTo>
                  <a:cubicBezTo>
                    <a:pt x="435" y="18"/>
                    <a:pt x="372" y="1"/>
                    <a:pt x="315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1"/>
            <p:cNvSpPr/>
            <p:nvPr/>
          </p:nvSpPr>
          <p:spPr>
            <a:xfrm>
              <a:off x="1270125" y="4629975"/>
              <a:ext cx="27125" cy="53575"/>
            </a:xfrm>
            <a:custGeom>
              <a:avLst/>
              <a:gdLst/>
              <a:ahLst/>
              <a:cxnLst/>
              <a:rect l="l" t="t" r="r" b="b"/>
              <a:pathLst>
                <a:path w="1085" h="2143" extrusionOk="0">
                  <a:moveTo>
                    <a:pt x="372" y="0"/>
                  </a:moveTo>
                  <a:cubicBezTo>
                    <a:pt x="204" y="0"/>
                    <a:pt x="134" y="127"/>
                    <a:pt x="78" y="409"/>
                  </a:cubicBezTo>
                  <a:cubicBezTo>
                    <a:pt x="1" y="798"/>
                    <a:pt x="97" y="2061"/>
                    <a:pt x="97" y="2096"/>
                  </a:cubicBezTo>
                  <a:cubicBezTo>
                    <a:pt x="239" y="2129"/>
                    <a:pt x="363" y="2143"/>
                    <a:pt x="470" y="2143"/>
                  </a:cubicBezTo>
                  <a:cubicBezTo>
                    <a:pt x="925" y="2143"/>
                    <a:pt x="1084" y="1901"/>
                    <a:pt x="1084" y="1901"/>
                  </a:cubicBezTo>
                  <a:cubicBezTo>
                    <a:pt x="1084" y="1901"/>
                    <a:pt x="1023" y="1067"/>
                    <a:pt x="1001" y="692"/>
                  </a:cubicBezTo>
                  <a:cubicBezTo>
                    <a:pt x="981" y="316"/>
                    <a:pt x="790" y="118"/>
                    <a:pt x="605" y="52"/>
                  </a:cubicBezTo>
                  <a:cubicBezTo>
                    <a:pt x="511" y="18"/>
                    <a:pt x="434" y="0"/>
                    <a:pt x="372" y="0"/>
                  </a:cubicBezTo>
                  <a:close/>
                </a:path>
              </a:pathLst>
            </a:custGeom>
            <a:solidFill>
              <a:srgbClr val="AACA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1"/>
            <p:cNvSpPr/>
            <p:nvPr/>
          </p:nvSpPr>
          <p:spPr>
            <a:xfrm>
              <a:off x="1237650" y="4999825"/>
              <a:ext cx="58500" cy="48875"/>
            </a:xfrm>
            <a:custGeom>
              <a:avLst/>
              <a:gdLst/>
              <a:ahLst/>
              <a:cxnLst/>
              <a:rect l="l" t="t" r="r" b="b"/>
              <a:pathLst>
                <a:path w="2340" h="1955" extrusionOk="0">
                  <a:moveTo>
                    <a:pt x="226" y="1"/>
                  </a:moveTo>
                  <a:cubicBezTo>
                    <a:pt x="198" y="102"/>
                    <a:pt x="164" y="201"/>
                    <a:pt x="123" y="297"/>
                  </a:cubicBezTo>
                  <a:cubicBezTo>
                    <a:pt x="67" y="429"/>
                    <a:pt x="0" y="652"/>
                    <a:pt x="9" y="767"/>
                  </a:cubicBezTo>
                  <a:cubicBezTo>
                    <a:pt x="17" y="883"/>
                    <a:pt x="256" y="1080"/>
                    <a:pt x="429" y="1129"/>
                  </a:cubicBezTo>
                  <a:cubicBezTo>
                    <a:pt x="601" y="1178"/>
                    <a:pt x="846" y="1407"/>
                    <a:pt x="927" y="1550"/>
                  </a:cubicBezTo>
                  <a:cubicBezTo>
                    <a:pt x="1043" y="1753"/>
                    <a:pt x="1405" y="1944"/>
                    <a:pt x="1656" y="1953"/>
                  </a:cubicBezTo>
                  <a:cubicBezTo>
                    <a:pt x="1692" y="1954"/>
                    <a:pt x="1730" y="1955"/>
                    <a:pt x="1767" y="1955"/>
                  </a:cubicBezTo>
                  <a:cubicBezTo>
                    <a:pt x="1985" y="1955"/>
                    <a:pt x="2202" y="1931"/>
                    <a:pt x="2266" y="1854"/>
                  </a:cubicBezTo>
                  <a:cubicBezTo>
                    <a:pt x="2340" y="1763"/>
                    <a:pt x="2274" y="1640"/>
                    <a:pt x="1814" y="1195"/>
                  </a:cubicBezTo>
                  <a:cubicBezTo>
                    <a:pt x="1353" y="751"/>
                    <a:pt x="1039" y="476"/>
                    <a:pt x="928" y="110"/>
                  </a:cubicBezTo>
                  <a:lnTo>
                    <a:pt x="226" y="1"/>
                  </a:ln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1"/>
            <p:cNvSpPr/>
            <p:nvPr/>
          </p:nvSpPr>
          <p:spPr>
            <a:xfrm>
              <a:off x="1220050" y="5033975"/>
              <a:ext cx="28000" cy="61575"/>
            </a:xfrm>
            <a:custGeom>
              <a:avLst/>
              <a:gdLst/>
              <a:ahLst/>
              <a:cxnLst/>
              <a:rect l="l" t="t" r="r" b="b"/>
              <a:pathLst>
                <a:path w="1120" h="2463" extrusionOk="0">
                  <a:moveTo>
                    <a:pt x="207" y="0"/>
                  </a:moveTo>
                  <a:cubicBezTo>
                    <a:pt x="153" y="140"/>
                    <a:pt x="49" y="220"/>
                    <a:pt x="78" y="588"/>
                  </a:cubicBezTo>
                  <a:cubicBezTo>
                    <a:pt x="107" y="957"/>
                    <a:pt x="74" y="1106"/>
                    <a:pt x="37" y="1407"/>
                  </a:cubicBezTo>
                  <a:cubicBezTo>
                    <a:pt x="1" y="1709"/>
                    <a:pt x="155" y="2123"/>
                    <a:pt x="299" y="2316"/>
                  </a:cubicBezTo>
                  <a:cubicBezTo>
                    <a:pt x="366" y="2406"/>
                    <a:pt x="489" y="2462"/>
                    <a:pt x="613" y="2462"/>
                  </a:cubicBezTo>
                  <a:cubicBezTo>
                    <a:pt x="754" y="2462"/>
                    <a:pt x="897" y="2389"/>
                    <a:pt x="964" y="2206"/>
                  </a:cubicBezTo>
                  <a:cubicBezTo>
                    <a:pt x="1089" y="1862"/>
                    <a:pt x="1119" y="1574"/>
                    <a:pt x="1031" y="1229"/>
                  </a:cubicBezTo>
                  <a:cubicBezTo>
                    <a:pt x="943" y="884"/>
                    <a:pt x="1060" y="621"/>
                    <a:pt x="1002" y="390"/>
                  </a:cubicBezTo>
                  <a:cubicBezTo>
                    <a:pt x="970" y="255"/>
                    <a:pt x="923" y="125"/>
                    <a:pt x="862" y="0"/>
                  </a:cubicBez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1"/>
            <p:cNvSpPr/>
            <p:nvPr/>
          </p:nvSpPr>
          <p:spPr>
            <a:xfrm>
              <a:off x="1207050" y="4773225"/>
              <a:ext cx="101500" cy="263150"/>
            </a:xfrm>
            <a:custGeom>
              <a:avLst/>
              <a:gdLst/>
              <a:ahLst/>
              <a:cxnLst/>
              <a:rect l="l" t="t" r="r" b="b"/>
              <a:pathLst>
                <a:path w="4060" h="10526" extrusionOk="0">
                  <a:moveTo>
                    <a:pt x="2159" y="1773"/>
                  </a:moveTo>
                  <a:lnTo>
                    <a:pt x="2264" y="1803"/>
                  </a:lnTo>
                  <a:lnTo>
                    <a:pt x="2508" y="4821"/>
                  </a:lnTo>
                  <a:cubicBezTo>
                    <a:pt x="2508" y="4821"/>
                    <a:pt x="2174" y="5355"/>
                    <a:pt x="2033" y="5900"/>
                  </a:cubicBezTo>
                  <a:cubicBezTo>
                    <a:pt x="1920" y="6338"/>
                    <a:pt x="1612" y="8119"/>
                    <a:pt x="1495" y="8799"/>
                  </a:cubicBezTo>
                  <a:lnTo>
                    <a:pt x="1495" y="8799"/>
                  </a:lnTo>
                  <a:cubicBezTo>
                    <a:pt x="1529" y="8372"/>
                    <a:pt x="1566" y="7948"/>
                    <a:pt x="1602" y="7644"/>
                  </a:cubicBezTo>
                  <a:cubicBezTo>
                    <a:pt x="1711" y="6724"/>
                    <a:pt x="1747" y="6052"/>
                    <a:pt x="1843" y="5513"/>
                  </a:cubicBezTo>
                  <a:cubicBezTo>
                    <a:pt x="1961" y="4843"/>
                    <a:pt x="2159" y="1773"/>
                    <a:pt x="2159" y="1773"/>
                  </a:cubicBezTo>
                  <a:close/>
                  <a:moveTo>
                    <a:pt x="3740" y="0"/>
                  </a:moveTo>
                  <a:lnTo>
                    <a:pt x="254" y="179"/>
                  </a:lnTo>
                  <a:cubicBezTo>
                    <a:pt x="1" y="1264"/>
                    <a:pt x="335" y="2982"/>
                    <a:pt x="389" y="3871"/>
                  </a:cubicBezTo>
                  <a:cubicBezTo>
                    <a:pt x="444" y="4762"/>
                    <a:pt x="522" y="5798"/>
                    <a:pt x="522" y="5798"/>
                  </a:cubicBezTo>
                  <a:cubicBezTo>
                    <a:pt x="522" y="5798"/>
                    <a:pt x="250" y="6737"/>
                    <a:pt x="264" y="7460"/>
                  </a:cubicBezTo>
                  <a:cubicBezTo>
                    <a:pt x="278" y="8230"/>
                    <a:pt x="727" y="10430"/>
                    <a:pt x="727" y="10430"/>
                  </a:cubicBezTo>
                  <a:cubicBezTo>
                    <a:pt x="727" y="10430"/>
                    <a:pt x="855" y="10525"/>
                    <a:pt x="1049" y="10525"/>
                  </a:cubicBezTo>
                  <a:cubicBezTo>
                    <a:pt x="1146" y="10525"/>
                    <a:pt x="1260" y="10502"/>
                    <a:pt x="1382" y="10430"/>
                  </a:cubicBezTo>
                  <a:cubicBezTo>
                    <a:pt x="1382" y="10430"/>
                    <a:pt x="1421" y="9795"/>
                    <a:pt x="1473" y="9088"/>
                  </a:cubicBezTo>
                  <a:lnTo>
                    <a:pt x="1473" y="9088"/>
                  </a:lnTo>
                  <a:cubicBezTo>
                    <a:pt x="1528" y="9139"/>
                    <a:pt x="1676" y="9258"/>
                    <a:pt x="1872" y="9258"/>
                  </a:cubicBezTo>
                  <a:cubicBezTo>
                    <a:pt x="1957" y="9258"/>
                    <a:pt x="2052" y="9236"/>
                    <a:pt x="2151" y="9176"/>
                  </a:cubicBezTo>
                  <a:cubicBezTo>
                    <a:pt x="2151" y="9176"/>
                    <a:pt x="3644" y="5633"/>
                    <a:pt x="3831" y="5310"/>
                  </a:cubicBezTo>
                  <a:cubicBezTo>
                    <a:pt x="4030" y="4963"/>
                    <a:pt x="4060" y="948"/>
                    <a:pt x="3740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1"/>
            <p:cNvSpPr/>
            <p:nvPr/>
          </p:nvSpPr>
          <p:spPr>
            <a:xfrm>
              <a:off x="1225550" y="4608975"/>
              <a:ext cx="62925" cy="66100"/>
            </a:xfrm>
            <a:custGeom>
              <a:avLst/>
              <a:gdLst/>
              <a:ahLst/>
              <a:cxnLst/>
              <a:rect l="l" t="t" r="r" b="b"/>
              <a:pathLst>
                <a:path w="2517" h="2644" extrusionOk="0">
                  <a:moveTo>
                    <a:pt x="577" y="0"/>
                  </a:moveTo>
                  <a:cubicBezTo>
                    <a:pt x="577" y="0"/>
                    <a:pt x="635" y="1021"/>
                    <a:pt x="616" y="1095"/>
                  </a:cubicBezTo>
                  <a:cubicBezTo>
                    <a:pt x="596" y="1170"/>
                    <a:pt x="215" y="1242"/>
                    <a:pt x="108" y="1330"/>
                  </a:cubicBezTo>
                  <a:cubicBezTo>
                    <a:pt x="0" y="1419"/>
                    <a:pt x="659" y="2456"/>
                    <a:pt x="995" y="2609"/>
                  </a:cubicBezTo>
                  <a:cubicBezTo>
                    <a:pt x="1046" y="2632"/>
                    <a:pt x="1113" y="2643"/>
                    <a:pt x="1190" y="2643"/>
                  </a:cubicBezTo>
                  <a:cubicBezTo>
                    <a:pt x="1624" y="2643"/>
                    <a:pt x="2385" y="2298"/>
                    <a:pt x="2447" y="1857"/>
                  </a:cubicBezTo>
                  <a:cubicBezTo>
                    <a:pt x="2516" y="1381"/>
                    <a:pt x="2152" y="1009"/>
                    <a:pt x="2012" y="879"/>
                  </a:cubicBezTo>
                  <a:cubicBezTo>
                    <a:pt x="1975" y="871"/>
                    <a:pt x="1929" y="869"/>
                    <a:pt x="1885" y="869"/>
                  </a:cubicBezTo>
                  <a:cubicBezTo>
                    <a:pt x="1835" y="869"/>
                    <a:pt x="1787" y="872"/>
                    <a:pt x="1754" y="872"/>
                  </a:cubicBezTo>
                  <a:cubicBezTo>
                    <a:pt x="1742" y="872"/>
                    <a:pt x="1732" y="871"/>
                    <a:pt x="1725" y="870"/>
                  </a:cubicBezTo>
                  <a:lnTo>
                    <a:pt x="1696" y="376"/>
                  </a:lnTo>
                  <a:cubicBezTo>
                    <a:pt x="1240" y="230"/>
                    <a:pt x="577" y="0"/>
                    <a:pt x="577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1"/>
            <p:cNvSpPr/>
            <p:nvPr/>
          </p:nvSpPr>
          <p:spPr>
            <a:xfrm>
              <a:off x="1215650" y="4630625"/>
              <a:ext cx="101050" cy="96525"/>
            </a:xfrm>
            <a:custGeom>
              <a:avLst/>
              <a:gdLst/>
              <a:ahLst/>
              <a:cxnLst/>
              <a:rect l="l" t="t" r="r" b="b"/>
              <a:pathLst>
                <a:path w="4042" h="3861" extrusionOk="0">
                  <a:moveTo>
                    <a:pt x="2317" y="1"/>
                  </a:moveTo>
                  <a:cubicBezTo>
                    <a:pt x="2272" y="1"/>
                    <a:pt x="2228" y="2"/>
                    <a:pt x="2195" y="4"/>
                  </a:cubicBezTo>
                  <a:cubicBezTo>
                    <a:pt x="2195" y="4"/>
                    <a:pt x="2481" y="259"/>
                    <a:pt x="2623" y="582"/>
                  </a:cubicBezTo>
                  <a:cubicBezTo>
                    <a:pt x="2752" y="879"/>
                    <a:pt x="2654" y="1189"/>
                    <a:pt x="2404" y="1299"/>
                  </a:cubicBezTo>
                  <a:cubicBezTo>
                    <a:pt x="2290" y="1350"/>
                    <a:pt x="2185" y="1375"/>
                    <a:pt x="2085" y="1375"/>
                  </a:cubicBezTo>
                  <a:cubicBezTo>
                    <a:pt x="1869" y="1375"/>
                    <a:pt x="1679" y="1257"/>
                    <a:pt x="1469" y="1031"/>
                  </a:cubicBezTo>
                  <a:cubicBezTo>
                    <a:pt x="1260" y="806"/>
                    <a:pt x="1161" y="515"/>
                    <a:pt x="831" y="328"/>
                  </a:cubicBezTo>
                  <a:cubicBezTo>
                    <a:pt x="544" y="371"/>
                    <a:pt x="215" y="523"/>
                    <a:pt x="170" y="680"/>
                  </a:cubicBezTo>
                  <a:cubicBezTo>
                    <a:pt x="116" y="862"/>
                    <a:pt x="1" y="1725"/>
                    <a:pt x="247" y="2383"/>
                  </a:cubicBezTo>
                  <a:cubicBezTo>
                    <a:pt x="493" y="3039"/>
                    <a:pt x="781" y="3484"/>
                    <a:pt x="924" y="3768"/>
                  </a:cubicBezTo>
                  <a:cubicBezTo>
                    <a:pt x="924" y="3768"/>
                    <a:pt x="1221" y="3861"/>
                    <a:pt x="1648" y="3861"/>
                  </a:cubicBezTo>
                  <a:cubicBezTo>
                    <a:pt x="2037" y="3861"/>
                    <a:pt x="2532" y="3784"/>
                    <a:pt x="3010" y="3490"/>
                  </a:cubicBezTo>
                  <a:cubicBezTo>
                    <a:pt x="3010" y="3490"/>
                    <a:pt x="3111" y="2956"/>
                    <a:pt x="3117" y="2579"/>
                  </a:cubicBezTo>
                  <a:cubicBezTo>
                    <a:pt x="4042" y="1778"/>
                    <a:pt x="3256" y="783"/>
                    <a:pt x="2477" y="9"/>
                  </a:cubicBezTo>
                  <a:cubicBezTo>
                    <a:pt x="2434" y="3"/>
                    <a:pt x="2374" y="1"/>
                    <a:pt x="2317" y="1"/>
                  </a:cubicBezTo>
                  <a:close/>
                </a:path>
              </a:pathLst>
            </a:custGeom>
            <a:solidFill>
              <a:srgbClr val="C4D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1"/>
            <p:cNvSpPr/>
            <p:nvPr/>
          </p:nvSpPr>
          <p:spPr>
            <a:xfrm>
              <a:off x="1239975" y="4609000"/>
              <a:ext cx="28550" cy="24400"/>
            </a:xfrm>
            <a:custGeom>
              <a:avLst/>
              <a:gdLst/>
              <a:ahLst/>
              <a:cxnLst/>
              <a:rect l="l" t="t" r="r" b="b"/>
              <a:pathLst>
                <a:path w="1142" h="976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0" y="185"/>
                    <a:pt x="16" y="320"/>
                  </a:cubicBezTo>
                  <a:cubicBezTo>
                    <a:pt x="16" y="320"/>
                    <a:pt x="48" y="669"/>
                    <a:pt x="624" y="942"/>
                  </a:cubicBezTo>
                  <a:cubicBezTo>
                    <a:pt x="662" y="959"/>
                    <a:pt x="740" y="976"/>
                    <a:pt x="824" y="976"/>
                  </a:cubicBezTo>
                  <a:cubicBezTo>
                    <a:pt x="964" y="976"/>
                    <a:pt x="1121" y="931"/>
                    <a:pt x="1142" y="775"/>
                  </a:cubicBezTo>
                  <a:lnTo>
                    <a:pt x="1119" y="375"/>
                  </a:lnTo>
                  <a:lnTo>
                    <a:pt x="794" y="27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1"/>
            <p:cNvSpPr/>
            <p:nvPr/>
          </p:nvSpPr>
          <p:spPr>
            <a:xfrm>
              <a:off x="1224775" y="4549625"/>
              <a:ext cx="66525" cy="78075"/>
            </a:xfrm>
            <a:custGeom>
              <a:avLst/>
              <a:gdLst/>
              <a:ahLst/>
              <a:cxnLst/>
              <a:rect l="l" t="t" r="r" b="b"/>
              <a:pathLst>
                <a:path w="2661" h="3123" extrusionOk="0">
                  <a:moveTo>
                    <a:pt x="1340" y="0"/>
                  </a:moveTo>
                  <a:cubicBezTo>
                    <a:pt x="1317" y="0"/>
                    <a:pt x="1293" y="1"/>
                    <a:pt x="1269" y="2"/>
                  </a:cubicBezTo>
                  <a:cubicBezTo>
                    <a:pt x="550" y="42"/>
                    <a:pt x="0" y="657"/>
                    <a:pt x="40" y="1376"/>
                  </a:cubicBezTo>
                  <a:cubicBezTo>
                    <a:pt x="63" y="1796"/>
                    <a:pt x="286" y="2154"/>
                    <a:pt x="608" y="2374"/>
                  </a:cubicBezTo>
                  <a:cubicBezTo>
                    <a:pt x="608" y="2374"/>
                    <a:pt x="668" y="2611"/>
                    <a:pt x="712" y="2662"/>
                  </a:cubicBezTo>
                  <a:cubicBezTo>
                    <a:pt x="951" y="2940"/>
                    <a:pt x="1586" y="3120"/>
                    <a:pt x="1795" y="3122"/>
                  </a:cubicBezTo>
                  <a:cubicBezTo>
                    <a:pt x="1797" y="3122"/>
                    <a:pt x="1799" y="3123"/>
                    <a:pt x="1801" y="3123"/>
                  </a:cubicBezTo>
                  <a:cubicBezTo>
                    <a:pt x="1980" y="3123"/>
                    <a:pt x="2135" y="2954"/>
                    <a:pt x="2305" y="2676"/>
                  </a:cubicBezTo>
                  <a:cubicBezTo>
                    <a:pt x="2661" y="2091"/>
                    <a:pt x="2574" y="1440"/>
                    <a:pt x="2517" y="1117"/>
                  </a:cubicBezTo>
                  <a:cubicBezTo>
                    <a:pt x="2420" y="484"/>
                    <a:pt x="1977" y="0"/>
                    <a:pt x="1340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1"/>
            <p:cNvSpPr/>
            <p:nvPr/>
          </p:nvSpPr>
          <p:spPr>
            <a:xfrm>
              <a:off x="1224150" y="4549625"/>
              <a:ext cx="61125" cy="59375"/>
            </a:xfrm>
            <a:custGeom>
              <a:avLst/>
              <a:gdLst/>
              <a:ahLst/>
              <a:cxnLst/>
              <a:rect l="l" t="t" r="r" b="b"/>
              <a:pathLst>
                <a:path w="2445" h="2375" extrusionOk="0">
                  <a:moveTo>
                    <a:pt x="1366" y="0"/>
                  </a:moveTo>
                  <a:cubicBezTo>
                    <a:pt x="1277" y="0"/>
                    <a:pt x="1186" y="10"/>
                    <a:pt x="1094" y="29"/>
                  </a:cubicBezTo>
                  <a:cubicBezTo>
                    <a:pt x="544" y="143"/>
                    <a:pt x="97" y="605"/>
                    <a:pt x="46" y="1165"/>
                  </a:cubicBezTo>
                  <a:cubicBezTo>
                    <a:pt x="1" y="1668"/>
                    <a:pt x="263" y="2120"/>
                    <a:pt x="633" y="2374"/>
                  </a:cubicBezTo>
                  <a:cubicBezTo>
                    <a:pt x="619" y="2330"/>
                    <a:pt x="277" y="1821"/>
                    <a:pt x="628" y="1708"/>
                  </a:cubicBezTo>
                  <a:lnTo>
                    <a:pt x="628" y="1708"/>
                  </a:lnTo>
                  <a:cubicBezTo>
                    <a:pt x="684" y="1773"/>
                    <a:pt x="698" y="1872"/>
                    <a:pt x="701" y="1975"/>
                  </a:cubicBezTo>
                  <a:cubicBezTo>
                    <a:pt x="701" y="1975"/>
                    <a:pt x="876" y="1959"/>
                    <a:pt x="836" y="1755"/>
                  </a:cubicBezTo>
                  <a:cubicBezTo>
                    <a:pt x="825" y="1699"/>
                    <a:pt x="815" y="1646"/>
                    <a:pt x="806" y="1598"/>
                  </a:cubicBezTo>
                  <a:cubicBezTo>
                    <a:pt x="774" y="1440"/>
                    <a:pt x="815" y="1281"/>
                    <a:pt x="906" y="1146"/>
                  </a:cubicBezTo>
                  <a:cubicBezTo>
                    <a:pt x="978" y="1039"/>
                    <a:pt x="1041" y="889"/>
                    <a:pt x="998" y="721"/>
                  </a:cubicBezTo>
                  <a:lnTo>
                    <a:pt x="998" y="721"/>
                  </a:lnTo>
                  <a:cubicBezTo>
                    <a:pt x="998" y="721"/>
                    <a:pt x="1253" y="835"/>
                    <a:pt x="1622" y="835"/>
                  </a:cubicBezTo>
                  <a:cubicBezTo>
                    <a:pt x="1735" y="835"/>
                    <a:pt x="1857" y="825"/>
                    <a:pt x="1987" y="797"/>
                  </a:cubicBezTo>
                  <a:cubicBezTo>
                    <a:pt x="2221" y="749"/>
                    <a:pt x="2379" y="661"/>
                    <a:pt x="2444" y="589"/>
                  </a:cubicBezTo>
                  <a:cubicBezTo>
                    <a:pt x="2212" y="234"/>
                    <a:pt x="1816" y="0"/>
                    <a:pt x="1366" y="0"/>
                  </a:cubicBezTo>
                  <a:close/>
                </a:path>
              </a:pathLst>
            </a:custGeom>
            <a:solidFill>
              <a:srgbClr val="180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1"/>
            <p:cNvSpPr/>
            <p:nvPr/>
          </p:nvSpPr>
          <p:spPr>
            <a:xfrm>
              <a:off x="1223225" y="4589600"/>
              <a:ext cx="16775" cy="21175"/>
            </a:xfrm>
            <a:custGeom>
              <a:avLst/>
              <a:gdLst/>
              <a:ahLst/>
              <a:cxnLst/>
              <a:rect l="l" t="t" r="r" b="b"/>
              <a:pathLst>
                <a:path w="671" h="847" extrusionOk="0">
                  <a:moveTo>
                    <a:pt x="414" y="1"/>
                  </a:moveTo>
                  <a:cubicBezTo>
                    <a:pt x="329" y="1"/>
                    <a:pt x="243" y="34"/>
                    <a:pt x="189" y="119"/>
                  </a:cubicBezTo>
                  <a:cubicBezTo>
                    <a:pt x="1" y="414"/>
                    <a:pt x="268" y="847"/>
                    <a:pt x="503" y="847"/>
                  </a:cubicBezTo>
                  <a:cubicBezTo>
                    <a:pt x="506" y="847"/>
                    <a:pt x="509" y="847"/>
                    <a:pt x="512" y="847"/>
                  </a:cubicBezTo>
                  <a:cubicBezTo>
                    <a:pt x="639" y="841"/>
                    <a:pt x="670" y="775"/>
                    <a:pt x="670" y="775"/>
                  </a:cubicBezTo>
                  <a:lnTo>
                    <a:pt x="665" y="109"/>
                  </a:lnTo>
                  <a:cubicBezTo>
                    <a:pt x="618" y="48"/>
                    <a:pt x="516" y="1"/>
                    <a:pt x="414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1"/>
            <p:cNvSpPr/>
            <p:nvPr/>
          </p:nvSpPr>
          <p:spPr>
            <a:xfrm>
              <a:off x="1213400" y="4714050"/>
              <a:ext cx="88950" cy="82925"/>
            </a:xfrm>
            <a:custGeom>
              <a:avLst/>
              <a:gdLst/>
              <a:ahLst/>
              <a:cxnLst/>
              <a:rect l="l" t="t" r="r" b="b"/>
              <a:pathLst>
                <a:path w="3558" h="3317" extrusionOk="0">
                  <a:moveTo>
                    <a:pt x="2691" y="1"/>
                  </a:moveTo>
                  <a:cubicBezTo>
                    <a:pt x="2065" y="1"/>
                    <a:pt x="944" y="298"/>
                    <a:pt x="944" y="298"/>
                  </a:cubicBezTo>
                  <a:cubicBezTo>
                    <a:pt x="1014" y="431"/>
                    <a:pt x="1025" y="576"/>
                    <a:pt x="790" y="913"/>
                  </a:cubicBezTo>
                  <a:cubicBezTo>
                    <a:pt x="558" y="1251"/>
                    <a:pt x="87" y="1982"/>
                    <a:pt x="0" y="2546"/>
                  </a:cubicBezTo>
                  <a:cubicBezTo>
                    <a:pt x="186" y="2744"/>
                    <a:pt x="450" y="3150"/>
                    <a:pt x="1257" y="3277"/>
                  </a:cubicBezTo>
                  <a:cubicBezTo>
                    <a:pt x="1428" y="3304"/>
                    <a:pt x="1592" y="3316"/>
                    <a:pt x="1749" y="3316"/>
                  </a:cubicBezTo>
                  <a:cubicBezTo>
                    <a:pt x="2660" y="3316"/>
                    <a:pt x="3325" y="2908"/>
                    <a:pt x="3557" y="2655"/>
                  </a:cubicBezTo>
                  <a:cubicBezTo>
                    <a:pt x="3557" y="2655"/>
                    <a:pt x="3543" y="2167"/>
                    <a:pt x="3339" y="1286"/>
                  </a:cubicBezTo>
                  <a:cubicBezTo>
                    <a:pt x="3217" y="757"/>
                    <a:pt x="3148" y="566"/>
                    <a:pt x="3100" y="153"/>
                  </a:cubicBezTo>
                  <a:cubicBezTo>
                    <a:pt x="3087" y="41"/>
                    <a:pt x="2923" y="1"/>
                    <a:pt x="2691" y="1"/>
                  </a:cubicBezTo>
                  <a:close/>
                </a:path>
              </a:pathLst>
            </a:custGeom>
            <a:solidFill>
              <a:srgbClr val="C4D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1"/>
            <p:cNvSpPr/>
            <p:nvPr/>
          </p:nvSpPr>
          <p:spPr>
            <a:xfrm>
              <a:off x="1181300" y="4723850"/>
              <a:ext cx="136700" cy="128250"/>
            </a:xfrm>
            <a:custGeom>
              <a:avLst/>
              <a:gdLst/>
              <a:ahLst/>
              <a:cxnLst/>
              <a:rect l="l" t="t" r="r" b="b"/>
              <a:pathLst>
                <a:path w="5468" h="5130" extrusionOk="0">
                  <a:moveTo>
                    <a:pt x="4418" y="0"/>
                  </a:moveTo>
                  <a:cubicBezTo>
                    <a:pt x="4121" y="264"/>
                    <a:pt x="3760" y="349"/>
                    <a:pt x="3420" y="349"/>
                  </a:cubicBezTo>
                  <a:cubicBezTo>
                    <a:pt x="2813" y="349"/>
                    <a:pt x="2271" y="80"/>
                    <a:pt x="2271" y="80"/>
                  </a:cubicBezTo>
                  <a:cubicBezTo>
                    <a:pt x="2036" y="873"/>
                    <a:pt x="623" y="1787"/>
                    <a:pt x="0" y="3440"/>
                  </a:cubicBezTo>
                  <a:cubicBezTo>
                    <a:pt x="0" y="3440"/>
                    <a:pt x="677" y="4942"/>
                    <a:pt x="2836" y="5113"/>
                  </a:cubicBezTo>
                  <a:cubicBezTo>
                    <a:pt x="2985" y="5124"/>
                    <a:pt x="3126" y="5130"/>
                    <a:pt x="3259" y="5130"/>
                  </a:cubicBezTo>
                  <a:cubicBezTo>
                    <a:pt x="5013" y="5130"/>
                    <a:pt x="5467" y="4199"/>
                    <a:pt x="5467" y="4199"/>
                  </a:cubicBezTo>
                  <a:cubicBezTo>
                    <a:pt x="5230" y="2627"/>
                    <a:pt x="4418" y="0"/>
                    <a:pt x="4418" y="0"/>
                  </a:cubicBezTo>
                  <a:close/>
                </a:path>
              </a:pathLst>
            </a:custGeom>
            <a:solidFill>
              <a:srgbClr val="C4D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1"/>
            <p:cNvSpPr/>
            <p:nvPr/>
          </p:nvSpPr>
          <p:spPr>
            <a:xfrm>
              <a:off x="1253800" y="4630450"/>
              <a:ext cx="37575" cy="141675"/>
            </a:xfrm>
            <a:custGeom>
              <a:avLst/>
              <a:gdLst/>
              <a:ahLst/>
              <a:cxnLst/>
              <a:rect l="l" t="t" r="r" b="b"/>
              <a:pathLst>
                <a:path w="1503" h="5667" extrusionOk="0">
                  <a:moveTo>
                    <a:pt x="764" y="1"/>
                  </a:moveTo>
                  <a:cubicBezTo>
                    <a:pt x="717" y="1"/>
                    <a:pt x="671" y="5"/>
                    <a:pt x="625" y="13"/>
                  </a:cubicBezTo>
                  <a:cubicBezTo>
                    <a:pt x="625" y="13"/>
                    <a:pt x="1042" y="241"/>
                    <a:pt x="1141" y="966"/>
                  </a:cubicBezTo>
                  <a:cubicBezTo>
                    <a:pt x="1187" y="1301"/>
                    <a:pt x="1070" y="2306"/>
                    <a:pt x="899" y="2917"/>
                  </a:cubicBezTo>
                  <a:cubicBezTo>
                    <a:pt x="353" y="4855"/>
                    <a:pt x="1" y="5545"/>
                    <a:pt x="1" y="5545"/>
                  </a:cubicBezTo>
                  <a:lnTo>
                    <a:pt x="235" y="5667"/>
                  </a:lnTo>
                  <a:cubicBezTo>
                    <a:pt x="235" y="5667"/>
                    <a:pt x="978" y="3770"/>
                    <a:pt x="1240" y="2445"/>
                  </a:cubicBezTo>
                  <a:cubicBezTo>
                    <a:pt x="1502" y="1119"/>
                    <a:pt x="1447" y="384"/>
                    <a:pt x="866" y="8"/>
                  </a:cubicBezTo>
                  <a:cubicBezTo>
                    <a:pt x="832" y="3"/>
                    <a:pt x="798" y="1"/>
                    <a:pt x="764" y="1"/>
                  </a:cubicBezTo>
                  <a:close/>
                </a:path>
              </a:pathLst>
            </a:custGeom>
            <a:solidFill>
              <a:srgbClr val="E943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1"/>
            <p:cNvSpPr/>
            <p:nvPr/>
          </p:nvSpPr>
          <p:spPr>
            <a:xfrm>
              <a:off x="1182500" y="4756500"/>
              <a:ext cx="86875" cy="70475"/>
            </a:xfrm>
            <a:custGeom>
              <a:avLst/>
              <a:gdLst/>
              <a:ahLst/>
              <a:cxnLst/>
              <a:rect l="l" t="t" r="r" b="b"/>
              <a:pathLst>
                <a:path w="3475" h="2819" extrusionOk="0">
                  <a:moveTo>
                    <a:pt x="1226" y="1"/>
                  </a:moveTo>
                  <a:cubicBezTo>
                    <a:pt x="1164" y="1"/>
                    <a:pt x="1117" y="10"/>
                    <a:pt x="1088" y="30"/>
                  </a:cubicBezTo>
                  <a:cubicBezTo>
                    <a:pt x="992" y="96"/>
                    <a:pt x="1" y="1512"/>
                    <a:pt x="476" y="1975"/>
                  </a:cubicBezTo>
                  <a:cubicBezTo>
                    <a:pt x="914" y="2402"/>
                    <a:pt x="2241" y="2818"/>
                    <a:pt x="2714" y="2818"/>
                  </a:cubicBezTo>
                  <a:cubicBezTo>
                    <a:pt x="2754" y="2818"/>
                    <a:pt x="2789" y="2815"/>
                    <a:pt x="2816" y="2809"/>
                  </a:cubicBezTo>
                  <a:cubicBezTo>
                    <a:pt x="3156" y="2728"/>
                    <a:pt x="3450" y="2524"/>
                    <a:pt x="3462" y="2286"/>
                  </a:cubicBezTo>
                  <a:cubicBezTo>
                    <a:pt x="3474" y="2049"/>
                    <a:pt x="3231" y="744"/>
                    <a:pt x="3087" y="625"/>
                  </a:cubicBezTo>
                  <a:cubicBezTo>
                    <a:pt x="2959" y="518"/>
                    <a:pt x="1691" y="1"/>
                    <a:pt x="1226" y="1"/>
                  </a:cubicBezTo>
                  <a:close/>
                </a:path>
              </a:pathLst>
            </a:custGeom>
            <a:solidFill>
              <a:srgbClr val="E943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1"/>
            <p:cNvSpPr/>
            <p:nvPr/>
          </p:nvSpPr>
          <p:spPr>
            <a:xfrm>
              <a:off x="1243975" y="4770775"/>
              <a:ext cx="25400" cy="55575"/>
            </a:xfrm>
            <a:custGeom>
              <a:avLst/>
              <a:gdLst/>
              <a:ahLst/>
              <a:cxnLst/>
              <a:rect l="l" t="t" r="r" b="b"/>
              <a:pathLst>
                <a:path w="1016" h="2223" extrusionOk="0">
                  <a:moveTo>
                    <a:pt x="537" y="1"/>
                  </a:moveTo>
                  <a:cubicBezTo>
                    <a:pt x="404" y="1"/>
                    <a:pt x="166" y="1203"/>
                    <a:pt x="77" y="1560"/>
                  </a:cubicBezTo>
                  <a:cubicBezTo>
                    <a:pt x="0" y="1860"/>
                    <a:pt x="19" y="2222"/>
                    <a:pt x="328" y="2222"/>
                  </a:cubicBezTo>
                  <a:cubicBezTo>
                    <a:pt x="386" y="2222"/>
                    <a:pt x="454" y="2210"/>
                    <a:pt x="534" y="2181"/>
                  </a:cubicBezTo>
                  <a:cubicBezTo>
                    <a:pt x="793" y="2081"/>
                    <a:pt x="994" y="1910"/>
                    <a:pt x="1003" y="1714"/>
                  </a:cubicBezTo>
                  <a:cubicBezTo>
                    <a:pt x="1015" y="1476"/>
                    <a:pt x="772" y="173"/>
                    <a:pt x="628" y="53"/>
                  </a:cubicBezTo>
                  <a:cubicBezTo>
                    <a:pt x="599" y="33"/>
                    <a:pt x="570" y="15"/>
                    <a:pt x="539" y="1"/>
                  </a:cubicBezTo>
                  <a:cubicBezTo>
                    <a:pt x="538" y="1"/>
                    <a:pt x="538" y="1"/>
                    <a:pt x="537" y="1"/>
                  </a:cubicBezTo>
                  <a:close/>
                </a:path>
              </a:pathLst>
            </a:custGeom>
            <a:solidFill>
              <a:srgbClr val="EB5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1"/>
            <p:cNvSpPr/>
            <p:nvPr/>
          </p:nvSpPr>
          <p:spPr>
            <a:xfrm>
              <a:off x="1180625" y="4640750"/>
              <a:ext cx="59925" cy="169600"/>
            </a:xfrm>
            <a:custGeom>
              <a:avLst/>
              <a:gdLst/>
              <a:ahLst/>
              <a:cxnLst/>
              <a:rect l="l" t="t" r="r" b="b"/>
              <a:pathLst>
                <a:path w="2397" h="6784" extrusionOk="0">
                  <a:moveTo>
                    <a:pt x="1950" y="1"/>
                  </a:moveTo>
                  <a:cubicBezTo>
                    <a:pt x="1757" y="1"/>
                    <a:pt x="1521" y="159"/>
                    <a:pt x="1288" y="475"/>
                  </a:cubicBezTo>
                  <a:cubicBezTo>
                    <a:pt x="912" y="991"/>
                    <a:pt x="623" y="1320"/>
                    <a:pt x="312" y="2014"/>
                  </a:cubicBezTo>
                  <a:cubicBezTo>
                    <a:pt x="138" y="2399"/>
                    <a:pt x="1" y="2776"/>
                    <a:pt x="148" y="3628"/>
                  </a:cubicBezTo>
                  <a:cubicBezTo>
                    <a:pt x="249" y="4223"/>
                    <a:pt x="394" y="4624"/>
                    <a:pt x="628" y="5182"/>
                  </a:cubicBezTo>
                  <a:cubicBezTo>
                    <a:pt x="691" y="5333"/>
                    <a:pt x="701" y="5462"/>
                    <a:pt x="787" y="5766"/>
                  </a:cubicBezTo>
                  <a:cubicBezTo>
                    <a:pt x="874" y="6070"/>
                    <a:pt x="1048" y="6400"/>
                    <a:pt x="1240" y="6582"/>
                  </a:cubicBezTo>
                  <a:cubicBezTo>
                    <a:pt x="1399" y="6733"/>
                    <a:pt x="1493" y="6784"/>
                    <a:pt x="1551" y="6784"/>
                  </a:cubicBezTo>
                  <a:cubicBezTo>
                    <a:pt x="1563" y="6784"/>
                    <a:pt x="1573" y="6781"/>
                    <a:pt x="1583" y="6778"/>
                  </a:cubicBezTo>
                  <a:cubicBezTo>
                    <a:pt x="1650" y="6750"/>
                    <a:pt x="1648" y="6680"/>
                    <a:pt x="1569" y="6587"/>
                  </a:cubicBezTo>
                  <a:cubicBezTo>
                    <a:pt x="1492" y="6494"/>
                    <a:pt x="1347" y="6352"/>
                    <a:pt x="1250" y="6109"/>
                  </a:cubicBezTo>
                  <a:lnTo>
                    <a:pt x="1250" y="6109"/>
                  </a:lnTo>
                  <a:cubicBezTo>
                    <a:pt x="1250" y="6109"/>
                    <a:pt x="1410" y="6321"/>
                    <a:pt x="1517" y="6441"/>
                  </a:cubicBezTo>
                  <a:cubicBezTo>
                    <a:pt x="1612" y="6547"/>
                    <a:pt x="1720" y="6640"/>
                    <a:pt x="1841" y="6717"/>
                  </a:cubicBezTo>
                  <a:cubicBezTo>
                    <a:pt x="1872" y="6736"/>
                    <a:pt x="1908" y="6744"/>
                    <a:pt x="1942" y="6744"/>
                  </a:cubicBezTo>
                  <a:cubicBezTo>
                    <a:pt x="2038" y="6744"/>
                    <a:pt x="2125" y="6682"/>
                    <a:pt x="2069" y="6611"/>
                  </a:cubicBezTo>
                  <a:cubicBezTo>
                    <a:pt x="1993" y="6514"/>
                    <a:pt x="1907" y="6461"/>
                    <a:pt x="1752" y="6283"/>
                  </a:cubicBezTo>
                  <a:cubicBezTo>
                    <a:pt x="1668" y="6189"/>
                    <a:pt x="1597" y="6085"/>
                    <a:pt x="1538" y="5974"/>
                  </a:cubicBezTo>
                  <a:lnTo>
                    <a:pt x="1538" y="5974"/>
                  </a:lnTo>
                  <a:cubicBezTo>
                    <a:pt x="1538" y="5974"/>
                    <a:pt x="1718" y="6159"/>
                    <a:pt x="1896" y="6284"/>
                  </a:cubicBezTo>
                  <a:cubicBezTo>
                    <a:pt x="2076" y="6411"/>
                    <a:pt x="2176" y="6425"/>
                    <a:pt x="2243" y="6431"/>
                  </a:cubicBezTo>
                  <a:cubicBezTo>
                    <a:pt x="2245" y="6432"/>
                    <a:pt x="2248" y="6432"/>
                    <a:pt x="2251" y="6432"/>
                  </a:cubicBezTo>
                  <a:cubicBezTo>
                    <a:pt x="2316" y="6432"/>
                    <a:pt x="2396" y="6353"/>
                    <a:pt x="2291" y="6250"/>
                  </a:cubicBezTo>
                  <a:cubicBezTo>
                    <a:pt x="2191" y="6155"/>
                    <a:pt x="2025" y="6076"/>
                    <a:pt x="1865" y="5864"/>
                  </a:cubicBezTo>
                  <a:cubicBezTo>
                    <a:pt x="1749" y="5711"/>
                    <a:pt x="1688" y="5588"/>
                    <a:pt x="1724" y="5588"/>
                  </a:cubicBezTo>
                  <a:cubicBezTo>
                    <a:pt x="1724" y="5588"/>
                    <a:pt x="1725" y="5588"/>
                    <a:pt x="1725" y="5588"/>
                  </a:cubicBezTo>
                  <a:cubicBezTo>
                    <a:pt x="1764" y="5591"/>
                    <a:pt x="1826" y="5686"/>
                    <a:pt x="1978" y="5759"/>
                  </a:cubicBezTo>
                  <a:cubicBezTo>
                    <a:pt x="2039" y="5788"/>
                    <a:pt x="2106" y="5801"/>
                    <a:pt x="2166" y="5801"/>
                  </a:cubicBezTo>
                  <a:cubicBezTo>
                    <a:pt x="2251" y="5801"/>
                    <a:pt x="2321" y="5775"/>
                    <a:pt x="2340" y="5725"/>
                  </a:cubicBezTo>
                  <a:cubicBezTo>
                    <a:pt x="2373" y="5641"/>
                    <a:pt x="2323" y="5669"/>
                    <a:pt x="2185" y="5575"/>
                  </a:cubicBezTo>
                  <a:cubicBezTo>
                    <a:pt x="2047" y="5480"/>
                    <a:pt x="1963" y="5346"/>
                    <a:pt x="1758" y="5229"/>
                  </a:cubicBezTo>
                  <a:cubicBezTo>
                    <a:pt x="1577" y="5126"/>
                    <a:pt x="1462" y="5032"/>
                    <a:pt x="1357" y="4869"/>
                  </a:cubicBezTo>
                  <a:cubicBezTo>
                    <a:pt x="1228" y="4668"/>
                    <a:pt x="1060" y="4146"/>
                    <a:pt x="961" y="3584"/>
                  </a:cubicBezTo>
                  <a:cubicBezTo>
                    <a:pt x="844" y="2921"/>
                    <a:pt x="1057" y="2530"/>
                    <a:pt x="1264" y="2215"/>
                  </a:cubicBezTo>
                  <a:cubicBezTo>
                    <a:pt x="1720" y="1521"/>
                    <a:pt x="1954" y="1256"/>
                    <a:pt x="2168" y="933"/>
                  </a:cubicBezTo>
                  <a:cubicBezTo>
                    <a:pt x="2373" y="621"/>
                    <a:pt x="2372" y="296"/>
                    <a:pt x="2192" y="107"/>
                  </a:cubicBezTo>
                  <a:cubicBezTo>
                    <a:pt x="2124" y="36"/>
                    <a:pt x="2042" y="1"/>
                    <a:pt x="1950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1"/>
            <p:cNvSpPr/>
            <p:nvPr/>
          </p:nvSpPr>
          <p:spPr>
            <a:xfrm>
              <a:off x="1196325" y="4640200"/>
              <a:ext cx="43275" cy="49550"/>
            </a:xfrm>
            <a:custGeom>
              <a:avLst/>
              <a:gdLst/>
              <a:ahLst/>
              <a:cxnLst/>
              <a:rect l="l" t="t" r="r" b="b"/>
              <a:pathLst>
                <a:path w="1731" h="1982" extrusionOk="0">
                  <a:moveTo>
                    <a:pt x="1330" y="1"/>
                  </a:moveTo>
                  <a:cubicBezTo>
                    <a:pt x="1183" y="1"/>
                    <a:pt x="1000" y="78"/>
                    <a:pt x="791" y="277"/>
                  </a:cubicBezTo>
                  <a:cubicBezTo>
                    <a:pt x="457" y="591"/>
                    <a:pt x="0" y="1338"/>
                    <a:pt x="0" y="1338"/>
                  </a:cubicBezTo>
                  <a:cubicBezTo>
                    <a:pt x="0" y="1338"/>
                    <a:pt x="138" y="1975"/>
                    <a:pt x="869" y="1981"/>
                  </a:cubicBezTo>
                  <a:cubicBezTo>
                    <a:pt x="869" y="1981"/>
                    <a:pt x="1117" y="1580"/>
                    <a:pt x="1353" y="1271"/>
                  </a:cubicBezTo>
                  <a:cubicBezTo>
                    <a:pt x="1588" y="962"/>
                    <a:pt x="1712" y="758"/>
                    <a:pt x="1721" y="542"/>
                  </a:cubicBezTo>
                  <a:cubicBezTo>
                    <a:pt x="1730" y="326"/>
                    <a:pt x="1670" y="164"/>
                    <a:pt x="1551" y="73"/>
                  </a:cubicBezTo>
                  <a:cubicBezTo>
                    <a:pt x="1491" y="28"/>
                    <a:pt x="1417" y="1"/>
                    <a:pt x="1330" y="1"/>
                  </a:cubicBezTo>
                  <a:close/>
                </a:path>
              </a:pathLst>
            </a:custGeom>
            <a:solidFill>
              <a:srgbClr val="AACA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1"/>
            <p:cNvSpPr/>
            <p:nvPr/>
          </p:nvSpPr>
          <p:spPr>
            <a:xfrm>
              <a:off x="2354225" y="4244150"/>
              <a:ext cx="214525" cy="123800"/>
            </a:xfrm>
            <a:custGeom>
              <a:avLst/>
              <a:gdLst/>
              <a:ahLst/>
              <a:cxnLst/>
              <a:rect l="l" t="t" r="r" b="b"/>
              <a:pathLst>
                <a:path w="8581" h="4952" extrusionOk="0">
                  <a:moveTo>
                    <a:pt x="4290" y="0"/>
                  </a:moveTo>
                  <a:cubicBezTo>
                    <a:pt x="1921" y="0"/>
                    <a:pt x="0" y="1109"/>
                    <a:pt x="0" y="2476"/>
                  </a:cubicBezTo>
                  <a:cubicBezTo>
                    <a:pt x="0" y="3844"/>
                    <a:pt x="1921" y="4951"/>
                    <a:pt x="4290" y="4951"/>
                  </a:cubicBezTo>
                  <a:cubicBezTo>
                    <a:pt x="6660" y="4951"/>
                    <a:pt x="8580" y="3844"/>
                    <a:pt x="8580" y="2476"/>
                  </a:cubicBezTo>
                  <a:cubicBezTo>
                    <a:pt x="8580" y="1109"/>
                    <a:pt x="6660" y="0"/>
                    <a:pt x="4290" y="0"/>
                  </a:cubicBezTo>
                  <a:close/>
                </a:path>
              </a:pathLst>
            </a:custGeom>
            <a:solidFill>
              <a:srgbClr val="C1C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1"/>
            <p:cNvSpPr/>
            <p:nvPr/>
          </p:nvSpPr>
          <p:spPr>
            <a:xfrm>
              <a:off x="2405625" y="3805425"/>
              <a:ext cx="103975" cy="134375"/>
            </a:xfrm>
            <a:custGeom>
              <a:avLst/>
              <a:gdLst/>
              <a:ahLst/>
              <a:cxnLst/>
              <a:rect l="l" t="t" r="r" b="b"/>
              <a:pathLst>
                <a:path w="4159" h="5375" extrusionOk="0">
                  <a:moveTo>
                    <a:pt x="1327" y="0"/>
                  </a:moveTo>
                  <a:cubicBezTo>
                    <a:pt x="1263" y="0"/>
                    <a:pt x="1077" y="28"/>
                    <a:pt x="908" y="323"/>
                  </a:cubicBezTo>
                  <a:cubicBezTo>
                    <a:pt x="699" y="686"/>
                    <a:pt x="776" y="1710"/>
                    <a:pt x="647" y="2338"/>
                  </a:cubicBezTo>
                  <a:cubicBezTo>
                    <a:pt x="518" y="2964"/>
                    <a:pt x="217" y="3317"/>
                    <a:pt x="109" y="3827"/>
                  </a:cubicBezTo>
                  <a:cubicBezTo>
                    <a:pt x="0" y="4336"/>
                    <a:pt x="173" y="5188"/>
                    <a:pt x="1398" y="5342"/>
                  </a:cubicBezTo>
                  <a:cubicBezTo>
                    <a:pt x="1574" y="5364"/>
                    <a:pt x="1744" y="5375"/>
                    <a:pt x="1908" y="5375"/>
                  </a:cubicBezTo>
                  <a:cubicBezTo>
                    <a:pt x="2882" y="5375"/>
                    <a:pt x="3610" y="5013"/>
                    <a:pt x="3858" y="4678"/>
                  </a:cubicBezTo>
                  <a:cubicBezTo>
                    <a:pt x="4149" y="4289"/>
                    <a:pt x="4158" y="3459"/>
                    <a:pt x="3858" y="3011"/>
                  </a:cubicBezTo>
                  <a:cubicBezTo>
                    <a:pt x="3559" y="2564"/>
                    <a:pt x="3332" y="2201"/>
                    <a:pt x="3340" y="1620"/>
                  </a:cubicBezTo>
                  <a:lnTo>
                    <a:pt x="1350" y="2"/>
                  </a:lnTo>
                  <a:cubicBezTo>
                    <a:pt x="1350" y="2"/>
                    <a:pt x="1342" y="0"/>
                    <a:pt x="1327" y="0"/>
                  </a:cubicBezTo>
                  <a:close/>
                </a:path>
              </a:pathLst>
            </a:custGeom>
            <a:solidFill>
              <a:srgbClr val="FFD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1"/>
            <p:cNvSpPr/>
            <p:nvPr/>
          </p:nvSpPr>
          <p:spPr>
            <a:xfrm>
              <a:off x="2476550" y="3723325"/>
              <a:ext cx="89450" cy="184375"/>
            </a:xfrm>
            <a:custGeom>
              <a:avLst/>
              <a:gdLst/>
              <a:ahLst/>
              <a:cxnLst/>
              <a:rect l="l" t="t" r="r" b="b"/>
              <a:pathLst>
                <a:path w="3578" h="7375" extrusionOk="0">
                  <a:moveTo>
                    <a:pt x="2781" y="1"/>
                  </a:moveTo>
                  <a:cubicBezTo>
                    <a:pt x="2722" y="1"/>
                    <a:pt x="2678" y="30"/>
                    <a:pt x="2694" y="91"/>
                  </a:cubicBezTo>
                  <a:cubicBezTo>
                    <a:pt x="2726" y="209"/>
                    <a:pt x="2784" y="292"/>
                    <a:pt x="2856" y="516"/>
                  </a:cubicBezTo>
                  <a:cubicBezTo>
                    <a:pt x="2896" y="636"/>
                    <a:pt x="2921" y="760"/>
                    <a:pt x="2932" y="884"/>
                  </a:cubicBezTo>
                  <a:cubicBezTo>
                    <a:pt x="2932" y="884"/>
                    <a:pt x="2839" y="644"/>
                    <a:pt x="2725" y="459"/>
                  </a:cubicBezTo>
                  <a:cubicBezTo>
                    <a:pt x="2609" y="273"/>
                    <a:pt x="2523" y="220"/>
                    <a:pt x="2465" y="187"/>
                  </a:cubicBezTo>
                  <a:cubicBezTo>
                    <a:pt x="2453" y="180"/>
                    <a:pt x="2437" y="176"/>
                    <a:pt x="2421" y="176"/>
                  </a:cubicBezTo>
                  <a:cubicBezTo>
                    <a:pt x="2365" y="176"/>
                    <a:pt x="2303" y="224"/>
                    <a:pt x="2349" y="334"/>
                  </a:cubicBezTo>
                  <a:cubicBezTo>
                    <a:pt x="2402" y="461"/>
                    <a:pt x="2524" y="598"/>
                    <a:pt x="2588" y="857"/>
                  </a:cubicBezTo>
                  <a:cubicBezTo>
                    <a:pt x="2633" y="1033"/>
                    <a:pt x="2642" y="1167"/>
                    <a:pt x="2613" y="1167"/>
                  </a:cubicBezTo>
                  <a:cubicBezTo>
                    <a:pt x="2611" y="1167"/>
                    <a:pt x="2610" y="1167"/>
                    <a:pt x="2608" y="1166"/>
                  </a:cubicBezTo>
                  <a:lnTo>
                    <a:pt x="2435" y="1483"/>
                  </a:lnTo>
                  <a:cubicBezTo>
                    <a:pt x="2560" y="1648"/>
                    <a:pt x="2637" y="1762"/>
                    <a:pt x="2706" y="1943"/>
                  </a:cubicBezTo>
                  <a:cubicBezTo>
                    <a:pt x="2776" y="2124"/>
                    <a:pt x="2691" y="2747"/>
                    <a:pt x="2484" y="3278"/>
                  </a:cubicBezTo>
                  <a:cubicBezTo>
                    <a:pt x="2305" y="3739"/>
                    <a:pt x="2127" y="4139"/>
                    <a:pt x="1903" y="4440"/>
                  </a:cubicBezTo>
                  <a:cubicBezTo>
                    <a:pt x="1418" y="5092"/>
                    <a:pt x="702" y="5828"/>
                    <a:pt x="409" y="6081"/>
                  </a:cubicBezTo>
                  <a:cubicBezTo>
                    <a:pt x="309" y="6168"/>
                    <a:pt x="257" y="6196"/>
                    <a:pt x="153" y="6196"/>
                  </a:cubicBezTo>
                  <a:cubicBezTo>
                    <a:pt x="136" y="6196"/>
                    <a:pt x="117" y="6195"/>
                    <a:pt x="97" y="6194"/>
                  </a:cubicBezTo>
                  <a:lnTo>
                    <a:pt x="97" y="6194"/>
                  </a:lnTo>
                  <a:cubicBezTo>
                    <a:pt x="0" y="6384"/>
                    <a:pt x="87" y="6745"/>
                    <a:pt x="147" y="6907"/>
                  </a:cubicBezTo>
                  <a:cubicBezTo>
                    <a:pt x="212" y="7079"/>
                    <a:pt x="500" y="7374"/>
                    <a:pt x="682" y="7374"/>
                  </a:cubicBezTo>
                  <a:cubicBezTo>
                    <a:pt x="749" y="7374"/>
                    <a:pt x="801" y="7334"/>
                    <a:pt x="822" y="7232"/>
                  </a:cubicBezTo>
                  <a:cubicBezTo>
                    <a:pt x="840" y="7144"/>
                    <a:pt x="846" y="6920"/>
                    <a:pt x="928" y="6845"/>
                  </a:cubicBezTo>
                  <a:cubicBezTo>
                    <a:pt x="1396" y="6411"/>
                    <a:pt x="2194" y="5645"/>
                    <a:pt x="2661" y="4910"/>
                  </a:cubicBezTo>
                  <a:cubicBezTo>
                    <a:pt x="2886" y="4553"/>
                    <a:pt x="3023" y="4304"/>
                    <a:pt x="3223" y="3675"/>
                  </a:cubicBezTo>
                  <a:cubicBezTo>
                    <a:pt x="3406" y="3101"/>
                    <a:pt x="3449" y="2575"/>
                    <a:pt x="3455" y="1972"/>
                  </a:cubicBezTo>
                  <a:cubicBezTo>
                    <a:pt x="3456" y="1806"/>
                    <a:pt x="3498" y="1684"/>
                    <a:pt x="3538" y="1372"/>
                  </a:cubicBezTo>
                  <a:cubicBezTo>
                    <a:pt x="3578" y="1058"/>
                    <a:pt x="3548" y="687"/>
                    <a:pt x="3444" y="444"/>
                  </a:cubicBezTo>
                  <a:cubicBezTo>
                    <a:pt x="3340" y="200"/>
                    <a:pt x="3264" y="129"/>
                    <a:pt x="3206" y="129"/>
                  </a:cubicBezTo>
                  <a:cubicBezTo>
                    <a:pt x="3132" y="129"/>
                    <a:pt x="3108" y="193"/>
                    <a:pt x="3143" y="310"/>
                  </a:cubicBezTo>
                  <a:cubicBezTo>
                    <a:pt x="3178" y="426"/>
                    <a:pt x="3254" y="613"/>
                    <a:pt x="3248" y="875"/>
                  </a:cubicBezTo>
                  <a:cubicBezTo>
                    <a:pt x="3248" y="875"/>
                    <a:pt x="3186" y="617"/>
                    <a:pt x="3134" y="465"/>
                  </a:cubicBezTo>
                  <a:cubicBezTo>
                    <a:pt x="3088" y="331"/>
                    <a:pt x="3025" y="202"/>
                    <a:pt x="2945" y="84"/>
                  </a:cubicBezTo>
                  <a:cubicBezTo>
                    <a:pt x="2906" y="29"/>
                    <a:pt x="2837" y="1"/>
                    <a:pt x="2781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1"/>
            <p:cNvSpPr/>
            <p:nvPr/>
          </p:nvSpPr>
          <p:spPr>
            <a:xfrm>
              <a:off x="2470900" y="3830550"/>
              <a:ext cx="77150" cy="69100"/>
            </a:xfrm>
            <a:custGeom>
              <a:avLst/>
              <a:gdLst/>
              <a:ahLst/>
              <a:cxnLst/>
              <a:rect l="l" t="t" r="r" b="b"/>
              <a:pathLst>
                <a:path w="3086" h="2764" extrusionOk="0">
                  <a:moveTo>
                    <a:pt x="1971" y="1"/>
                  </a:moveTo>
                  <a:cubicBezTo>
                    <a:pt x="1615" y="1"/>
                    <a:pt x="1477" y="453"/>
                    <a:pt x="1308" y="760"/>
                  </a:cubicBezTo>
                  <a:cubicBezTo>
                    <a:pt x="886" y="1527"/>
                    <a:pt x="442" y="1743"/>
                    <a:pt x="247" y="1885"/>
                  </a:cubicBezTo>
                  <a:cubicBezTo>
                    <a:pt x="0" y="2554"/>
                    <a:pt x="1069" y="2764"/>
                    <a:pt x="1069" y="2764"/>
                  </a:cubicBezTo>
                  <a:cubicBezTo>
                    <a:pt x="1996" y="2443"/>
                    <a:pt x="2966" y="1452"/>
                    <a:pt x="3027" y="1112"/>
                  </a:cubicBezTo>
                  <a:cubicBezTo>
                    <a:pt x="3086" y="772"/>
                    <a:pt x="2978" y="472"/>
                    <a:pt x="2978" y="472"/>
                  </a:cubicBezTo>
                  <a:cubicBezTo>
                    <a:pt x="2926" y="480"/>
                    <a:pt x="2877" y="484"/>
                    <a:pt x="2831" y="484"/>
                  </a:cubicBezTo>
                  <a:cubicBezTo>
                    <a:pt x="2331" y="484"/>
                    <a:pt x="2198" y="54"/>
                    <a:pt x="2198" y="54"/>
                  </a:cubicBezTo>
                  <a:cubicBezTo>
                    <a:pt x="2113" y="17"/>
                    <a:pt x="2038" y="1"/>
                    <a:pt x="1971" y="1"/>
                  </a:cubicBezTo>
                  <a:close/>
                </a:path>
              </a:pathLst>
            </a:custGeom>
            <a:solidFill>
              <a:srgbClr val="293A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1"/>
            <p:cNvSpPr/>
            <p:nvPr/>
          </p:nvSpPr>
          <p:spPr>
            <a:xfrm>
              <a:off x="2469000" y="4257025"/>
              <a:ext cx="61950" cy="43125"/>
            </a:xfrm>
            <a:custGeom>
              <a:avLst/>
              <a:gdLst/>
              <a:ahLst/>
              <a:cxnLst/>
              <a:rect l="l" t="t" r="r" b="b"/>
              <a:pathLst>
                <a:path w="2478" h="1725" extrusionOk="0">
                  <a:moveTo>
                    <a:pt x="127" y="1"/>
                  </a:moveTo>
                  <a:cubicBezTo>
                    <a:pt x="115" y="104"/>
                    <a:pt x="96" y="208"/>
                    <a:pt x="70" y="310"/>
                  </a:cubicBezTo>
                  <a:cubicBezTo>
                    <a:pt x="32" y="448"/>
                    <a:pt x="0" y="678"/>
                    <a:pt x="25" y="791"/>
                  </a:cubicBezTo>
                  <a:cubicBezTo>
                    <a:pt x="49" y="903"/>
                    <a:pt x="315" y="1064"/>
                    <a:pt x="494" y="1087"/>
                  </a:cubicBezTo>
                  <a:cubicBezTo>
                    <a:pt x="672" y="1111"/>
                    <a:pt x="948" y="1300"/>
                    <a:pt x="1049" y="1429"/>
                  </a:cubicBezTo>
                  <a:cubicBezTo>
                    <a:pt x="1181" y="1597"/>
                    <a:pt x="1514" y="1725"/>
                    <a:pt x="1760" y="1725"/>
                  </a:cubicBezTo>
                  <a:cubicBezTo>
                    <a:pt x="1784" y="1725"/>
                    <a:pt x="1807" y="1724"/>
                    <a:pt x="1828" y="1721"/>
                  </a:cubicBezTo>
                  <a:cubicBezTo>
                    <a:pt x="2077" y="1692"/>
                    <a:pt x="2358" y="1633"/>
                    <a:pt x="2417" y="1533"/>
                  </a:cubicBezTo>
                  <a:cubicBezTo>
                    <a:pt x="2478" y="1432"/>
                    <a:pt x="2394" y="1320"/>
                    <a:pt x="1872" y="948"/>
                  </a:cubicBezTo>
                  <a:cubicBezTo>
                    <a:pt x="1351" y="576"/>
                    <a:pt x="1001" y="351"/>
                    <a:pt x="837" y="6"/>
                  </a:cubicBezTo>
                  <a:lnTo>
                    <a:pt x="127" y="1"/>
                  </a:ln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1"/>
            <p:cNvSpPr/>
            <p:nvPr/>
          </p:nvSpPr>
          <p:spPr>
            <a:xfrm>
              <a:off x="2423800" y="4281275"/>
              <a:ext cx="28000" cy="61600"/>
            </a:xfrm>
            <a:custGeom>
              <a:avLst/>
              <a:gdLst/>
              <a:ahLst/>
              <a:cxnLst/>
              <a:rect l="l" t="t" r="r" b="b"/>
              <a:pathLst>
                <a:path w="1120" h="2464" extrusionOk="0">
                  <a:moveTo>
                    <a:pt x="862" y="1"/>
                  </a:moveTo>
                  <a:lnTo>
                    <a:pt x="207" y="2"/>
                  </a:lnTo>
                  <a:cubicBezTo>
                    <a:pt x="153" y="142"/>
                    <a:pt x="49" y="222"/>
                    <a:pt x="78" y="590"/>
                  </a:cubicBezTo>
                  <a:cubicBezTo>
                    <a:pt x="107" y="959"/>
                    <a:pt x="74" y="1106"/>
                    <a:pt x="38" y="1409"/>
                  </a:cubicBezTo>
                  <a:cubicBezTo>
                    <a:pt x="1" y="1711"/>
                    <a:pt x="155" y="2124"/>
                    <a:pt x="300" y="2316"/>
                  </a:cubicBezTo>
                  <a:cubicBezTo>
                    <a:pt x="367" y="2407"/>
                    <a:pt x="490" y="2464"/>
                    <a:pt x="613" y="2464"/>
                  </a:cubicBezTo>
                  <a:cubicBezTo>
                    <a:pt x="754" y="2464"/>
                    <a:pt x="897" y="2390"/>
                    <a:pt x="964" y="2208"/>
                  </a:cubicBezTo>
                  <a:cubicBezTo>
                    <a:pt x="1089" y="1864"/>
                    <a:pt x="1119" y="1575"/>
                    <a:pt x="1031" y="1230"/>
                  </a:cubicBezTo>
                  <a:cubicBezTo>
                    <a:pt x="943" y="885"/>
                    <a:pt x="1060" y="622"/>
                    <a:pt x="1002" y="391"/>
                  </a:cubicBezTo>
                  <a:cubicBezTo>
                    <a:pt x="970" y="257"/>
                    <a:pt x="923" y="126"/>
                    <a:pt x="862" y="1"/>
                  </a:cubicBez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1"/>
            <p:cNvSpPr/>
            <p:nvPr/>
          </p:nvSpPr>
          <p:spPr>
            <a:xfrm>
              <a:off x="2410800" y="4020575"/>
              <a:ext cx="101500" cy="263125"/>
            </a:xfrm>
            <a:custGeom>
              <a:avLst/>
              <a:gdLst/>
              <a:ahLst/>
              <a:cxnLst/>
              <a:rect l="l" t="t" r="r" b="b"/>
              <a:pathLst>
                <a:path w="4060" h="10525" extrusionOk="0">
                  <a:moveTo>
                    <a:pt x="3740" y="0"/>
                  </a:moveTo>
                  <a:lnTo>
                    <a:pt x="253" y="179"/>
                  </a:lnTo>
                  <a:cubicBezTo>
                    <a:pt x="1" y="1263"/>
                    <a:pt x="335" y="2982"/>
                    <a:pt x="389" y="3871"/>
                  </a:cubicBezTo>
                  <a:cubicBezTo>
                    <a:pt x="444" y="4761"/>
                    <a:pt x="522" y="5798"/>
                    <a:pt x="522" y="5798"/>
                  </a:cubicBezTo>
                  <a:cubicBezTo>
                    <a:pt x="522" y="5798"/>
                    <a:pt x="251" y="6737"/>
                    <a:pt x="264" y="7459"/>
                  </a:cubicBezTo>
                  <a:cubicBezTo>
                    <a:pt x="277" y="8229"/>
                    <a:pt x="727" y="10430"/>
                    <a:pt x="727" y="10430"/>
                  </a:cubicBezTo>
                  <a:cubicBezTo>
                    <a:pt x="727" y="10430"/>
                    <a:pt x="855" y="10525"/>
                    <a:pt x="1049" y="10525"/>
                  </a:cubicBezTo>
                  <a:cubicBezTo>
                    <a:pt x="1146" y="10525"/>
                    <a:pt x="1260" y="10501"/>
                    <a:pt x="1382" y="10430"/>
                  </a:cubicBezTo>
                  <a:cubicBezTo>
                    <a:pt x="1382" y="10430"/>
                    <a:pt x="1497" y="8526"/>
                    <a:pt x="1602" y="7644"/>
                  </a:cubicBezTo>
                  <a:cubicBezTo>
                    <a:pt x="1711" y="6723"/>
                    <a:pt x="1747" y="6051"/>
                    <a:pt x="1842" y="5513"/>
                  </a:cubicBezTo>
                  <a:cubicBezTo>
                    <a:pt x="1960" y="4842"/>
                    <a:pt x="2159" y="1773"/>
                    <a:pt x="2159" y="1773"/>
                  </a:cubicBezTo>
                  <a:lnTo>
                    <a:pt x="2264" y="1803"/>
                  </a:lnTo>
                  <a:lnTo>
                    <a:pt x="2579" y="5338"/>
                  </a:lnTo>
                  <a:cubicBezTo>
                    <a:pt x="2579" y="5338"/>
                    <a:pt x="2344" y="5846"/>
                    <a:pt x="2344" y="6255"/>
                  </a:cubicBezTo>
                  <a:cubicBezTo>
                    <a:pt x="2344" y="6819"/>
                    <a:pt x="2455" y="9459"/>
                    <a:pt x="2455" y="9459"/>
                  </a:cubicBezTo>
                  <a:cubicBezTo>
                    <a:pt x="2455" y="9459"/>
                    <a:pt x="2599" y="9569"/>
                    <a:pt x="2812" y="9569"/>
                  </a:cubicBezTo>
                  <a:cubicBezTo>
                    <a:pt x="2916" y="9569"/>
                    <a:pt x="3036" y="9543"/>
                    <a:pt x="3165" y="9465"/>
                  </a:cubicBezTo>
                  <a:cubicBezTo>
                    <a:pt x="3165" y="9465"/>
                    <a:pt x="3730" y="5841"/>
                    <a:pt x="3810" y="5415"/>
                  </a:cubicBezTo>
                  <a:cubicBezTo>
                    <a:pt x="3885" y="5023"/>
                    <a:pt x="4060" y="948"/>
                    <a:pt x="3740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1"/>
            <p:cNvSpPr/>
            <p:nvPr/>
          </p:nvSpPr>
          <p:spPr>
            <a:xfrm>
              <a:off x="2429300" y="3856300"/>
              <a:ext cx="62900" cy="66125"/>
            </a:xfrm>
            <a:custGeom>
              <a:avLst/>
              <a:gdLst/>
              <a:ahLst/>
              <a:cxnLst/>
              <a:rect l="l" t="t" r="r" b="b"/>
              <a:pathLst>
                <a:path w="2516" h="2645" extrusionOk="0">
                  <a:moveTo>
                    <a:pt x="577" y="1"/>
                  </a:moveTo>
                  <a:lnTo>
                    <a:pt x="577" y="1"/>
                  </a:lnTo>
                  <a:cubicBezTo>
                    <a:pt x="577" y="1"/>
                    <a:pt x="634" y="1022"/>
                    <a:pt x="616" y="1095"/>
                  </a:cubicBezTo>
                  <a:cubicBezTo>
                    <a:pt x="597" y="1170"/>
                    <a:pt x="215" y="1243"/>
                    <a:pt x="108" y="1331"/>
                  </a:cubicBezTo>
                  <a:cubicBezTo>
                    <a:pt x="0" y="1420"/>
                    <a:pt x="658" y="2456"/>
                    <a:pt x="995" y="2611"/>
                  </a:cubicBezTo>
                  <a:cubicBezTo>
                    <a:pt x="1045" y="2634"/>
                    <a:pt x="1112" y="2645"/>
                    <a:pt x="1189" y="2645"/>
                  </a:cubicBezTo>
                  <a:cubicBezTo>
                    <a:pt x="1623" y="2645"/>
                    <a:pt x="2385" y="2299"/>
                    <a:pt x="2448" y="1858"/>
                  </a:cubicBezTo>
                  <a:cubicBezTo>
                    <a:pt x="2515" y="1381"/>
                    <a:pt x="2152" y="1010"/>
                    <a:pt x="2012" y="879"/>
                  </a:cubicBezTo>
                  <a:cubicBezTo>
                    <a:pt x="1975" y="872"/>
                    <a:pt x="1929" y="870"/>
                    <a:pt x="1885" y="870"/>
                  </a:cubicBezTo>
                  <a:cubicBezTo>
                    <a:pt x="1835" y="870"/>
                    <a:pt x="1787" y="872"/>
                    <a:pt x="1754" y="872"/>
                  </a:cubicBezTo>
                  <a:cubicBezTo>
                    <a:pt x="1742" y="872"/>
                    <a:pt x="1732" y="872"/>
                    <a:pt x="1725" y="871"/>
                  </a:cubicBezTo>
                  <a:lnTo>
                    <a:pt x="1696" y="376"/>
                  </a:lnTo>
                  <a:cubicBezTo>
                    <a:pt x="1240" y="230"/>
                    <a:pt x="577" y="1"/>
                    <a:pt x="577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1"/>
            <p:cNvSpPr/>
            <p:nvPr/>
          </p:nvSpPr>
          <p:spPr>
            <a:xfrm>
              <a:off x="2419400" y="3878000"/>
              <a:ext cx="101050" cy="96500"/>
            </a:xfrm>
            <a:custGeom>
              <a:avLst/>
              <a:gdLst/>
              <a:ahLst/>
              <a:cxnLst/>
              <a:rect l="l" t="t" r="r" b="b"/>
              <a:pathLst>
                <a:path w="4042" h="3860" extrusionOk="0">
                  <a:moveTo>
                    <a:pt x="2329" y="0"/>
                  </a:moveTo>
                  <a:cubicBezTo>
                    <a:pt x="2280" y="0"/>
                    <a:pt x="2231" y="2"/>
                    <a:pt x="2196" y="4"/>
                  </a:cubicBezTo>
                  <a:cubicBezTo>
                    <a:pt x="2196" y="4"/>
                    <a:pt x="2480" y="258"/>
                    <a:pt x="2621" y="581"/>
                  </a:cubicBezTo>
                  <a:cubicBezTo>
                    <a:pt x="2752" y="878"/>
                    <a:pt x="2653" y="1188"/>
                    <a:pt x="2404" y="1298"/>
                  </a:cubicBezTo>
                  <a:cubicBezTo>
                    <a:pt x="2290" y="1348"/>
                    <a:pt x="2185" y="1373"/>
                    <a:pt x="2086" y="1373"/>
                  </a:cubicBezTo>
                  <a:cubicBezTo>
                    <a:pt x="1870" y="1373"/>
                    <a:pt x="1679" y="1256"/>
                    <a:pt x="1469" y="1030"/>
                  </a:cubicBezTo>
                  <a:cubicBezTo>
                    <a:pt x="1260" y="804"/>
                    <a:pt x="1161" y="513"/>
                    <a:pt x="830" y="326"/>
                  </a:cubicBezTo>
                  <a:cubicBezTo>
                    <a:pt x="544" y="370"/>
                    <a:pt x="215" y="522"/>
                    <a:pt x="170" y="679"/>
                  </a:cubicBezTo>
                  <a:cubicBezTo>
                    <a:pt x="117" y="861"/>
                    <a:pt x="1" y="1724"/>
                    <a:pt x="247" y="2381"/>
                  </a:cubicBezTo>
                  <a:cubicBezTo>
                    <a:pt x="492" y="3038"/>
                    <a:pt x="781" y="3483"/>
                    <a:pt x="923" y="3766"/>
                  </a:cubicBezTo>
                  <a:cubicBezTo>
                    <a:pt x="923" y="3766"/>
                    <a:pt x="1220" y="3859"/>
                    <a:pt x="1647" y="3859"/>
                  </a:cubicBezTo>
                  <a:cubicBezTo>
                    <a:pt x="2036" y="3859"/>
                    <a:pt x="2532" y="3783"/>
                    <a:pt x="3009" y="3489"/>
                  </a:cubicBezTo>
                  <a:cubicBezTo>
                    <a:pt x="3009" y="3489"/>
                    <a:pt x="3110" y="2954"/>
                    <a:pt x="3116" y="2579"/>
                  </a:cubicBezTo>
                  <a:cubicBezTo>
                    <a:pt x="4042" y="1777"/>
                    <a:pt x="3256" y="781"/>
                    <a:pt x="2477" y="8"/>
                  </a:cubicBezTo>
                  <a:cubicBezTo>
                    <a:pt x="2437" y="2"/>
                    <a:pt x="2383" y="0"/>
                    <a:pt x="2329" y="0"/>
                  </a:cubicBezTo>
                  <a:close/>
                </a:path>
              </a:pathLst>
            </a:custGeom>
            <a:solidFill>
              <a:srgbClr val="F5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1"/>
            <p:cNvSpPr/>
            <p:nvPr/>
          </p:nvSpPr>
          <p:spPr>
            <a:xfrm>
              <a:off x="2373925" y="3877650"/>
              <a:ext cx="144575" cy="387325"/>
            </a:xfrm>
            <a:custGeom>
              <a:avLst/>
              <a:gdLst/>
              <a:ahLst/>
              <a:cxnLst/>
              <a:rect l="l" t="t" r="r" b="b"/>
              <a:pathLst>
                <a:path w="5783" h="15493" extrusionOk="0">
                  <a:moveTo>
                    <a:pt x="4105" y="0"/>
                  </a:moveTo>
                  <a:cubicBezTo>
                    <a:pt x="4049" y="0"/>
                    <a:pt x="3994" y="6"/>
                    <a:pt x="3940" y="17"/>
                  </a:cubicBezTo>
                  <a:cubicBezTo>
                    <a:pt x="4080" y="290"/>
                    <a:pt x="3934" y="562"/>
                    <a:pt x="3934" y="562"/>
                  </a:cubicBezTo>
                  <a:cubicBezTo>
                    <a:pt x="3934" y="562"/>
                    <a:pt x="4022" y="1169"/>
                    <a:pt x="4022" y="1201"/>
                  </a:cubicBezTo>
                  <a:cubicBezTo>
                    <a:pt x="4022" y="1202"/>
                    <a:pt x="4022" y="1202"/>
                    <a:pt x="4021" y="1202"/>
                  </a:cubicBezTo>
                  <a:cubicBezTo>
                    <a:pt x="4001" y="1202"/>
                    <a:pt x="3634" y="649"/>
                    <a:pt x="3634" y="649"/>
                  </a:cubicBezTo>
                  <a:cubicBezTo>
                    <a:pt x="3628" y="649"/>
                    <a:pt x="3621" y="650"/>
                    <a:pt x="3614" y="650"/>
                  </a:cubicBezTo>
                  <a:cubicBezTo>
                    <a:pt x="3186" y="650"/>
                    <a:pt x="2831" y="241"/>
                    <a:pt x="2831" y="241"/>
                  </a:cubicBezTo>
                  <a:cubicBezTo>
                    <a:pt x="2831" y="241"/>
                    <a:pt x="2212" y="350"/>
                    <a:pt x="1915" y="623"/>
                  </a:cubicBezTo>
                  <a:cubicBezTo>
                    <a:pt x="1617" y="895"/>
                    <a:pt x="1741" y="1540"/>
                    <a:pt x="1833" y="1974"/>
                  </a:cubicBezTo>
                  <a:cubicBezTo>
                    <a:pt x="1925" y="2407"/>
                    <a:pt x="2410" y="3284"/>
                    <a:pt x="2534" y="3627"/>
                  </a:cubicBezTo>
                  <a:cubicBezTo>
                    <a:pt x="2660" y="3970"/>
                    <a:pt x="2497" y="4106"/>
                    <a:pt x="2311" y="4354"/>
                  </a:cubicBezTo>
                  <a:cubicBezTo>
                    <a:pt x="2125" y="4601"/>
                    <a:pt x="1257" y="5642"/>
                    <a:pt x="1010" y="7041"/>
                  </a:cubicBezTo>
                  <a:cubicBezTo>
                    <a:pt x="762" y="8439"/>
                    <a:pt x="263" y="13768"/>
                    <a:pt x="130" y="14431"/>
                  </a:cubicBezTo>
                  <a:cubicBezTo>
                    <a:pt x="0" y="15077"/>
                    <a:pt x="1154" y="15493"/>
                    <a:pt x="2004" y="15493"/>
                  </a:cubicBezTo>
                  <a:cubicBezTo>
                    <a:pt x="2027" y="15493"/>
                    <a:pt x="2051" y="15493"/>
                    <a:pt x="2074" y="15492"/>
                  </a:cubicBezTo>
                  <a:cubicBezTo>
                    <a:pt x="2930" y="15467"/>
                    <a:pt x="5096" y="14604"/>
                    <a:pt x="5621" y="13502"/>
                  </a:cubicBezTo>
                  <a:cubicBezTo>
                    <a:pt x="5608" y="12721"/>
                    <a:pt x="5782" y="7663"/>
                    <a:pt x="5621" y="6487"/>
                  </a:cubicBezTo>
                  <a:cubicBezTo>
                    <a:pt x="5459" y="5310"/>
                    <a:pt x="5063" y="2596"/>
                    <a:pt x="5063" y="2596"/>
                  </a:cubicBezTo>
                  <a:cubicBezTo>
                    <a:pt x="5063" y="2596"/>
                    <a:pt x="5285" y="2348"/>
                    <a:pt x="5354" y="2055"/>
                  </a:cubicBezTo>
                  <a:cubicBezTo>
                    <a:pt x="5444" y="1670"/>
                    <a:pt x="5332" y="1214"/>
                    <a:pt x="5075" y="810"/>
                  </a:cubicBezTo>
                  <a:cubicBezTo>
                    <a:pt x="4818" y="407"/>
                    <a:pt x="4296" y="22"/>
                    <a:pt x="4296" y="22"/>
                  </a:cubicBezTo>
                  <a:cubicBezTo>
                    <a:pt x="4233" y="8"/>
                    <a:pt x="4169" y="0"/>
                    <a:pt x="4105" y="0"/>
                  </a:cubicBezTo>
                  <a:close/>
                </a:path>
              </a:pathLst>
            </a:custGeom>
            <a:solidFill>
              <a:srgbClr val="3445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1"/>
            <p:cNvSpPr/>
            <p:nvPr/>
          </p:nvSpPr>
          <p:spPr>
            <a:xfrm>
              <a:off x="2443725" y="3856300"/>
              <a:ext cx="28550" cy="24425"/>
            </a:xfrm>
            <a:custGeom>
              <a:avLst/>
              <a:gdLst/>
              <a:ahLst/>
              <a:cxnLst/>
              <a:rect l="l" t="t" r="r" b="b"/>
              <a:pathLst>
                <a:path w="1142" h="977" extrusionOk="0">
                  <a:moveTo>
                    <a:pt x="0" y="1"/>
                  </a:moveTo>
                  <a:cubicBezTo>
                    <a:pt x="0" y="1"/>
                    <a:pt x="10" y="186"/>
                    <a:pt x="16" y="321"/>
                  </a:cubicBezTo>
                  <a:cubicBezTo>
                    <a:pt x="16" y="321"/>
                    <a:pt x="49" y="671"/>
                    <a:pt x="624" y="942"/>
                  </a:cubicBezTo>
                  <a:cubicBezTo>
                    <a:pt x="662" y="960"/>
                    <a:pt x="741" y="977"/>
                    <a:pt x="826" y="977"/>
                  </a:cubicBezTo>
                  <a:cubicBezTo>
                    <a:pt x="966" y="977"/>
                    <a:pt x="1121" y="932"/>
                    <a:pt x="1142" y="778"/>
                  </a:cubicBezTo>
                  <a:lnTo>
                    <a:pt x="1119" y="377"/>
                  </a:lnTo>
                  <a:lnTo>
                    <a:pt x="794" y="27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1"/>
            <p:cNvSpPr/>
            <p:nvPr/>
          </p:nvSpPr>
          <p:spPr>
            <a:xfrm>
              <a:off x="2428525" y="3796950"/>
              <a:ext cx="66525" cy="78100"/>
            </a:xfrm>
            <a:custGeom>
              <a:avLst/>
              <a:gdLst/>
              <a:ahLst/>
              <a:cxnLst/>
              <a:rect l="l" t="t" r="r" b="b"/>
              <a:pathLst>
                <a:path w="2661" h="3124" extrusionOk="0">
                  <a:moveTo>
                    <a:pt x="1341" y="1"/>
                  </a:moveTo>
                  <a:cubicBezTo>
                    <a:pt x="1317" y="1"/>
                    <a:pt x="1293" y="1"/>
                    <a:pt x="1269" y="3"/>
                  </a:cubicBezTo>
                  <a:cubicBezTo>
                    <a:pt x="550" y="43"/>
                    <a:pt x="0" y="658"/>
                    <a:pt x="40" y="1377"/>
                  </a:cubicBezTo>
                  <a:cubicBezTo>
                    <a:pt x="63" y="1797"/>
                    <a:pt x="286" y="2154"/>
                    <a:pt x="608" y="2375"/>
                  </a:cubicBezTo>
                  <a:cubicBezTo>
                    <a:pt x="608" y="2375"/>
                    <a:pt x="669" y="2611"/>
                    <a:pt x="712" y="2662"/>
                  </a:cubicBezTo>
                  <a:cubicBezTo>
                    <a:pt x="951" y="2941"/>
                    <a:pt x="1586" y="3121"/>
                    <a:pt x="1796" y="3123"/>
                  </a:cubicBezTo>
                  <a:cubicBezTo>
                    <a:pt x="1797" y="3123"/>
                    <a:pt x="1799" y="3123"/>
                    <a:pt x="1801" y="3123"/>
                  </a:cubicBezTo>
                  <a:cubicBezTo>
                    <a:pt x="1980" y="3123"/>
                    <a:pt x="2135" y="2955"/>
                    <a:pt x="2305" y="2677"/>
                  </a:cubicBezTo>
                  <a:cubicBezTo>
                    <a:pt x="2661" y="2091"/>
                    <a:pt x="2573" y="1441"/>
                    <a:pt x="2517" y="1118"/>
                  </a:cubicBezTo>
                  <a:cubicBezTo>
                    <a:pt x="2421" y="485"/>
                    <a:pt x="1977" y="1"/>
                    <a:pt x="1341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1"/>
            <p:cNvSpPr/>
            <p:nvPr/>
          </p:nvSpPr>
          <p:spPr>
            <a:xfrm>
              <a:off x="2463900" y="3809575"/>
              <a:ext cx="34025" cy="22325"/>
            </a:xfrm>
            <a:custGeom>
              <a:avLst/>
              <a:gdLst/>
              <a:ahLst/>
              <a:cxnLst/>
              <a:rect l="l" t="t" r="r" b="b"/>
              <a:pathLst>
                <a:path w="1361" h="893" extrusionOk="0">
                  <a:moveTo>
                    <a:pt x="724" y="1"/>
                  </a:moveTo>
                  <a:cubicBezTo>
                    <a:pt x="392" y="1"/>
                    <a:pt x="0" y="165"/>
                    <a:pt x="0" y="165"/>
                  </a:cubicBezTo>
                  <a:cubicBezTo>
                    <a:pt x="0" y="165"/>
                    <a:pt x="138" y="593"/>
                    <a:pt x="607" y="779"/>
                  </a:cubicBezTo>
                  <a:cubicBezTo>
                    <a:pt x="835" y="869"/>
                    <a:pt x="983" y="892"/>
                    <a:pt x="1076" y="892"/>
                  </a:cubicBezTo>
                  <a:cubicBezTo>
                    <a:pt x="1175" y="892"/>
                    <a:pt x="1211" y="866"/>
                    <a:pt x="1211" y="866"/>
                  </a:cubicBezTo>
                  <a:cubicBezTo>
                    <a:pt x="1211" y="866"/>
                    <a:pt x="1360" y="332"/>
                    <a:pt x="1055" y="91"/>
                  </a:cubicBezTo>
                  <a:cubicBezTo>
                    <a:pt x="970" y="25"/>
                    <a:pt x="852" y="1"/>
                    <a:pt x="724" y="1"/>
                  </a:cubicBezTo>
                  <a:close/>
                </a:path>
              </a:pathLst>
            </a:custGeom>
            <a:solidFill>
              <a:srgbClr val="FFD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1"/>
            <p:cNvSpPr/>
            <p:nvPr/>
          </p:nvSpPr>
          <p:spPr>
            <a:xfrm>
              <a:off x="2426525" y="3796625"/>
              <a:ext cx="63775" cy="59700"/>
            </a:xfrm>
            <a:custGeom>
              <a:avLst/>
              <a:gdLst/>
              <a:ahLst/>
              <a:cxnLst/>
              <a:rect l="l" t="t" r="r" b="b"/>
              <a:pathLst>
                <a:path w="2551" h="2388" extrusionOk="0">
                  <a:moveTo>
                    <a:pt x="1415" y="1"/>
                  </a:moveTo>
                  <a:cubicBezTo>
                    <a:pt x="1323" y="1"/>
                    <a:pt x="1231" y="10"/>
                    <a:pt x="1138" y="28"/>
                  </a:cubicBezTo>
                  <a:cubicBezTo>
                    <a:pt x="665" y="118"/>
                    <a:pt x="301" y="472"/>
                    <a:pt x="171" y="936"/>
                  </a:cubicBezTo>
                  <a:cubicBezTo>
                    <a:pt x="0" y="1546"/>
                    <a:pt x="256" y="2091"/>
                    <a:pt x="688" y="2388"/>
                  </a:cubicBezTo>
                  <a:cubicBezTo>
                    <a:pt x="674" y="2343"/>
                    <a:pt x="332" y="1834"/>
                    <a:pt x="683" y="1722"/>
                  </a:cubicBezTo>
                  <a:lnTo>
                    <a:pt x="683" y="1722"/>
                  </a:lnTo>
                  <a:cubicBezTo>
                    <a:pt x="688" y="1771"/>
                    <a:pt x="697" y="1952"/>
                    <a:pt x="715" y="2066"/>
                  </a:cubicBezTo>
                  <a:cubicBezTo>
                    <a:pt x="715" y="2066"/>
                    <a:pt x="717" y="2066"/>
                    <a:pt x="721" y="2066"/>
                  </a:cubicBezTo>
                  <a:cubicBezTo>
                    <a:pt x="750" y="2066"/>
                    <a:pt x="885" y="2055"/>
                    <a:pt x="880" y="1864"/>
                  </a:cubicBezTo>
                  <a:cubicBezTo>
                    <a:pt x="879" y="1806"/>
                    <a:pt x="868" y="1707"/>
                    <a:pt x="869" y="1660"/>
                  </a:cubicBezTo>
                  <a:cubicBezTo>
                    <a:pt x="873" y="1504"/>
                    <a:pt x="867" y="1397"/>
                    <a:pt x="956" y="1263"/>
                  </a:cubicBezTo>
                  <a:cubicBezTo>
                    <a:pt x="996" y="1206"/>
                    <a:pt x="1013" y="1140"/>
                    <a:pt x="1037" y="1067"/>
                  </a:cubicBezTo>
                  <a:cubicBezTo>
                    <a:pt x="1095" y="883"/>
                    <a:pt x="1228" y="725"/>
                    <a:pt x="1410" y="665"/>
                  </a:cubicBezTo>
                  <a:cubicBezTo>
                    <a:pt x="1459" y="649"/>
                    <a:pt x="1513" y="638"/>
                    <a:pt x="1571" y="638"/>
                  </a:cubicBezTo>
                  <a:cubicBezTo>
                    <a:pt x="1718" y="638"/>
                    <a:pt x="1891" y="705"/>
                    <a:pt x="2075" y="911"/>
                  </a:cubicBezTo>
                  <a:cubicBezTo>
                    <a:pt x="2213" y="693"/>
                    <a:pt x="2313" y="628"/>
                    <a:pt x="2390" y="628"/>
                  </a:cubicBezTo>
                  <a:cubicBezTo>
                    <a:pt x="2459" y="628"/>
                    <a:pt x="2509" y="681"/>
                    <a:pt x="2550" y="722"/>
                  </a:cubicBezTo>
                  <a:cubicBezTo>
                    <a:pt x="2312" y="228"/>
                    <a:pt x="1874" y="1"/>
                    <a:pt x="1415" y="1"/>
                  </a:cubicBezTo>
                  <a:close/>
                </a:path>
              </a:pathLst>
            </a:custGeom>
            <a:solidFill>
              <a:srgbClr val="FFD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1"/>
            <p:cNvSpPr/>
            <p:nvPr/>
          </p:nvSpPr>
          <p:spPr>
            <a:xfrm>
              <a:off x="2426950" y="3836975"/>
              <a:ext cx="16800" cy="21150"/>
            </a:xfrm>
            <a:custGeom>
              <a:avLst/>
              <a:gdLst/>
              <a:ahLst/>
              <a:cxnLst/>
              <a:rect l="l" t="t" r="r" b="b"/>
              <a:pathLst>
                <a:path w="672" h="846" extrusionOk="0">
                  <a:moveTo>
                    <a:pt x="414" y="0"/>
                  </a:moveTo>
                  <a:cubicBezTo>
                    <a:pt x="329" y="0"/>
                    <a:pt x="244" y="33"/>
                    <a:pt x="190" y="118"/>
                  </a:cubicBezTo>
                  <a:cubicBezTo>
                    <a:pt x="1" y="413"/>
                    <a:pt x="269" y="845"/>
                    <a:pt x="504" y="845"/>
                  </a:cubicBezTo>
                  <a:cubicBezTo>
                    <a:pt x="507" y="845"/>
                    <a:pt x="510" y="845"/>
                    <a:pt x="513" y="845"/>
                  </a:cubicBezTo>
                  <a:cubicBezTo>
                    <a:pt x="640" y="839"/>
                    <a:pt x="671" y="774"/>
                    <a:pt x="671" y="774"/>
                  </a:cubicBezTo>
                  <a:lnTo>
                    <a:pt x="666" y="108"/>
                  </a:lnTo>
                  <a:cubicBezTo>
                    <a:pt x="618" y="47"/>
                    <a:pt x="516" y="0"/>
                    <a:pt x="414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1"/>
            <p:cNvSpPr/>
            <p:nvPr/>
          </p:nvSpPr>
          <p:spPr>
            <a:xfrm>
              <a:off x="2386525" y="3890450"/>
              <a:ext cx="65575" cy="170800"/>
            </a:xfrm>
            <a:custGeom>
              <a:avLst/>
              <a:gdLst/>
              <a:ahLst/>
              <a:cxnLst/>
              <a:rect l="l" t="t" r="r" b="b"/>
              <a:pathLst>
                <a:path w="2623" h="6832" extrusionOk="0">
                  <a:moveTo>
                    <a:pt x="1740" y="0"/>
                  </a:moveTo>
                  <a:cubicBezTo>
                    <a:pt x="1585" y="0"/>
                    <a:pt x="1416" y="119"/>
                    <a:pt x="1225" y="418"/>
                  </a:cubicBezTo>
                  <a:cubicBezTo>
                    <a:pt x="881" y="957"/>
                    <a:pt x="529" y="1439"/>
                    <a:pt x="261" y="2151"/>
                  </a:cubicBezTo>
                  <a:cubicBezTo>
                    <a:pt x="114" y="2546"/>
                    <a:pt x="1" y="2932"/>
                    <a:pt x="201" y="3773"/>
                  </a:cubicBezTo>
                  <a:cubicBezTo>
                    <a:pt x="342" y="4360"/>
                    <a:pt x="512" y="4750"/>
                    <a:pt x="780" y="5292"/>
                  </a:cubicBezTo>
                  <a:cubicBezTo>
                    <a:pt x="854" y="5439"/>
                    <a:pt x="870" y="5567"/>
                    <a:pt x="978" y="5865"/>
                  </a:cubicBezTo>
                  <a:cubicBezTo>
                    <a:pt x="1084" y="6163"/>
                    <a:pt x="1278" y="6480"/>
                    <a:pt x="1481" y="6651"/>
                  </a:cubicBezTo>
                  <a:cubicBezTo>
                    <a:pt x="1642" y="6786"/>
                    <a:pt x="1738" y="6832"/>
                    <a:pt x="1797" y="6832"/>
                  </a:cubicBezTo>
                  <a:cubicBezTo>
                    <a:pt x="1812" y="6832"/>
                    <a:pt x="1825" y="6829"/>
                    <a:pt x="1836" y="6823"/>
                  </a:cubicBezTo>
                  <a:cubicBezTo>
                    <a:pt x="1901" y="6791"/>
                    <a:pt x="1894" y="6722"/>
                    <a:pt x="1809" y="6634"/>
                  </a:cubicBezTo>
                  <a:cubicBezTo>
                    <a:pt x="1726" y="6546"/>
                    <a:pt x="1573" y="6413"/>
                    <a:pt x="1461" y="6178"/>
                  </a:cubicBezTo>
                  <a:lnTo>
                    <a:pt x="1461" y="6178"/>
                  </a:lnTo>
                  <a:cubicBezTo>
                    <a:pt x="1461" y="6178"/>
                    <a:pt x="1633" y="6379"/>
                    <a:pt x="1748" y="6491"/>
                  </a:cubicBezTo>
                  <a:cubicBezTo>
                    <a:pt x="1849" y="6590"/>
                    <a:pt x="1964" y="6676"/>
                    <a:pt x="2088" y="6746"/>
                  </a:cubicBezTo>
                  <a:cubicBezTo>
                    <a:pt x="2116" y="6761"/>
                    <a:pt x="2147" y="6767"/>
                    <a:pt x="2177" y="6767"/>
                  </a:cubicBezTo>
                  <a:cubicBezTo>
                    <a:pt x="2279" y="6767"/>
                    <a:pt x="2372" y="6696"/>
                    <a:pt x="2309" y="6626"/>
                  </a:cubicBezTo>
                  <a:cubicBezTo>
                    <a:pt x="2228" y="6536"/>
                    <a:pt x="2139" y="6486"/>
                    <a:pt x="1972" y="6319"/>
                  </a:cubicBezTo>
                  <a:cubicBezTo>
                    <a:pt x="1883" y="6231"/>
                    <a:pt x="1804" y="6132"/>
                    <a:pt x="1739" y="6024"/>
                  </a:cubicBezTo>
                  <a:lnTo>
                    <a:pt x="1739" y="6024"/>
                  </a:lnTo>
                  <a:cubicBezTo>
                    <a:pt x="1739" y="6024"/>
                    <a:pt x="1930" y="6197"/>
                    <a:pt x="2116" y="6312"/>
                  </a:cubicBezTo>
                  <a:cubicBezTo>
                    <a:pt x="2303" y="6425"/>
                    <a:pt x="2403" y="6433"/>
                    <a:pt x="2470" y="6436"/>
                  </a:cubicBezTo>
                  <a:cubicBezTo>
                    <a:pt x="2471" y="6436"/>
                    <a:pt x="2472" y="6436"/>
                    <a:pt x="2473" y="6436"/>
                  </a:cubicBezTo>
                  <a:cubicBezTo>
                    <a:pt x="2539" y="6436"/>
                    <a:pt x="2622" y="6351"/>
                    <a:pt x="2507" y="6252"/>
                  </a:cubicBezTo>
                  <a:cubicBezTo>
                    <a:pt x="2400" y="6163"/>
                    <a:pt x="2230" y="6096"/>
                    <a:pt x="2057" y="5894"/>
                  </a:cubicBezTo>
                  <a:cubicBezTo>
                    <a:pt x="1931" y="5748"/>
                    <a:pt x="1861" y="5627"/>
                    <a:pt x="1900" y="5627"/>
                  </a:cubicBezTo>
                  <a:cubicBezTo>
                    <a:pt x="1938" y="5629"/>
                    <a:pt x="2007" y="5719"/>
                    <a:pt x="2164" y="5782"/>
                  </a:cubicBezTo>
                  <a:cubicBezTo>
                    <a:pt x="2217" y="5803"/>
                    <a:pt x="2275" y="5813"/>
                    <a:pt x="2328" y="5813"/>
                  </a:cubicBezTo>
                  <a:cubicBezTo>
                    <a:pt x="2424" y="5813"/>
                    <a:pt x="2505" y="5781"/>
                    <a:pt x="2522" y="5725"/>
                  </a:cubicBezTo>
                  <a:cubicBezTo>
                    <a:pt x="2549" y="5638"/>
                    <a:pt x="2503" y="5670"/>
                    <a:pt x="2359" y="5585"/>
                  </a:cubicBezTo>
                  <a:cubicBezTo>
                    <a:pt x="2216" y="5499"/>
                    <a:pt x="2123" y="5372"/>
                    <a:pt x="1911" y="5267"/>
                  </a:cubicBezTo>
                  <a:cubicBezTo>
                    <a:pt x="1724" y="5175"/>
                    <a:pt x="1603" y="5088"/>
                    <a:pt x="1488" y="4932"/>
                  </a:cubicBezTo>
                  <a:cubicBezTo>
                    <a:pt x="1346" y="4742"/>
                    <a:pt x="1146" y="4230"/>
                    <a:pt x="1010" y="3676"/>
                  </a:cubicBezTo>
                  <a:cubicBezTo>
                    <a:pt x="851" y="3023"/>
                    <a:pt x="1038" y="2618"/>
                    <a:pt x="1225" y="2291"/>
                  </a:cubicBezTo>
                  <a:cubicBezTo>
                    <a:pt x="1635" y="1569"/>
                    <a:pt x="1851" y="1290"/>
                    <a:pt x="2045" y="954"/>
                  </a:cubicBezTo>
                  <a:cubicBezTo>
                    <a:pt x="2229" y="630"/>
                    <a:pt x="2207" y="305"/>
                    <a:pt x="2017" y="129"/>
                  </a:cubicBezTo>
                  <a:cubicBezTo>
                    <a:pt x="1930" y="48"/>
                    <a:pt x="1838" y="0"/>
                    <a:pt x="1740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1"/>
            <p:cNvSpPr/>
            <p:nvPr/>
          </p:nvSpPr>
          <p:spPr>
            <a:xfrm>
              <a:off x="2430625" y="3768800"/>
              <a:ext cx="60950" cy="58800"/>
            </a:xfrm>
            <a:custGeom>
              <a:avLst/>
              <a:gdLst/>
              <a:ahLst/>
              <a:cxnLst/>
              <a:rect l="l" t="t" r="r" b="b"/>
              <a:pathLst>
                <a:path w="2438" h="2352" extrusionOk="0">
                  <a:moveTo>
                    <a:pt x="1219" y="1"/>
                  </a:moveTo>
                  <a:cubicBezTo>
                    <a:pt x="908" y="1"/>
                    <a:pt x="597" y="69"/>
                    <a:pt x="359" y="207"/>
                  </a:cubicBezTo>
                  <a:cubicBezTo>
                    <a:pt x="119" y="346"/>
                    <a:pt x="1" y="528"/>
                    <a:pt x="3" y="709"/>
                  </a:cubicBezTo>
                  <a:lnTo>
                    <a:pt x="3" y="1649"/>
                  </a:lnTo>
                  <a:lnTo>
                    <a:pt x="3" y="1650"/>
                  </a:lnTo>
                  <a:cubicBezTo>
                    <a:pt x="3" y="1829"/>
                    <a:pt x="122" y="2008"/>
                    <a:pt x="359" y="2145"/>
                  </a:cubicBezTo>
                  <a:cubicBezTo>
                    <a:pt x="596" y="2282"/>
                    <a:pt x="907" y="2351"/>
                    <a:pt x="1219" y="2351"/>
                  </a:cubicBezTo>
                  <a:cubicBezTo>
                    <a:pt x="1530" y="2351"/>
                    <a:pt x="1841" y="2282"/>
                    <a:pt x="2078" y="2145"/>
                  </a:cubicBezTo>
                  <a:cubicBezTo>
                    <a:pt x="2318" y="2006"/>
                    <a:pt x="2437" y="1825"/>
                    <a:pt x="2434" y="1644"/>
                  </a:cubicBezTo>
                  <a:lnTo>
                    <a:pt x="2434" y="709"/>
                  </a:lnTo>
                  <a:cubicBezTo>
                    <a:pt x="2438" y="528"/>
                    <a:pt x="2318" y="346"/>
                    <a:pt x="2078" y="207"/>
                  </a:cubicBezTo>
                  <a:cubicBezTo>
                    <a:pt x="1841" y="69"/>
                    <a:pt x="1530" y="1"/>
                    <a:pt x="1219" y="1"/>
                  </a:cubicBezTo>
                  <a:close/>
                </a:path>
              </a:pathLst>
            </a:custGeom>
            <a:solidFill>
              <a:srgbClr val="3445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1"/>
            <p:cNvSpPr/>
            <p:nvPr/>
          </p:nvSpPr>
          <p:spPr>
            <a:xfrm>
              <a:off x="2430625" y="3768800"/>
              <a:ext cx="60950" cy="58800"/>
            </a:xfrm>
            <a:custGeom>
              <a:avLst/>
              <a:gdLst/>
              <a:ahLst/>
              <a:cxnLst/>
              <a:rect l="l" t="t" r="r" b="b"/>
              <a:pathLst>
                <a:path w="2438" h="2352" extrusionOk="0">
                  <a:moveTo>
                    <a:pt x="1219" y="1"/>
                  </a:moveTo>
                  <a:cubicBezTo>
                    <a:pt x="908" y="1"/>
                    <a:pt x="597" y="69"/>
                    <a:pt x="359" y="207"/>
                  </a:cubicBezTo>
                  <a:cubicBezTo>
                    <a:pt x="119" y="346"/>
                    <a:pt x="1" y="528"/>
                    <a:pt x="3" y="709"/>
                  </a:cubicBezTo>
                  <a:lnTo>
                    <a:pt x="3" y="1649"/>
                  </a:lnTo>
                  <a:lnTo>
                    <a:pt x="3" y="1650"/>
                  </a:lnTo>
                  <a:cubicBezTo>
                    <a:pt x="3" y="1829"/>
                    <a:pt x="122" y="2008"/>
                    <a:pt x="359" y="2145"/>
                  </a:cubicBezTo>
                  <a:cubicBezTo>
                    <a:pt x="596" y="2282"/>
                    <a:pt x="907" y="2351"/>
                    <a:pt x="1219" y="2351"/>
                  </a:cubicBezTo>
                  <a:cubicBezTo>
                    <a:pt x="1530" y="2351"/>
                    <a:pt x="1841" y="2282"/>
                    <a:pt x="2078" y="2145"/>
                  </a:cubicBezTo>
                  <a:cubicBezTo>
                    <a:pt x="2318" y="2006"/>
                    <a:pt x="2437" y="1825"/>
                    <a:pt x="2434" y="1644"/>
                  </a:cubicBezTo>
                  <a:lnTo>
                    <a:pt x="2434" y="709"/>
                  </a:lnTo>
                  <a:cubicBezTo>
                    <a:pt x="2438" y="528"/>
                    <a:pt x="2318" y="346"/>
                    <a:pt x="2078" y="207"/>
                  </a:cubicBezTo>
                  <a:cubicBezTo>
                    <a:pt x="1841" y="69"/>
                    <a:pt x="1530" y="1"/>
                    <a:pt x="1219" y="1"/>
                  </a:cubicBezTo>
                  <a:close/>
                </a:path>
              </a:pathLst>
            </a:custGeom>
            <a:solidFill>
              <a:srgbClr val="3445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1"/>
            <p:cNvSpPr/>
            <p:nvPr/>
          </p:nvSpPr>
          <p:spPr>
            <a:xfrm>
              <a:off x="2410925" y="3757375"/>
              <a:ext cx="100350" cy="57975"/>
            </a:xfrm>
            <a:custGeom>
              <a:avLst/>
              <a:gdLst/>
              <a:ahLst/>
              <a:cxnLst/>
              <a:rect l="l" t="t" r="r" b="b"/>
              <a:pathLst>
                <a:path w="4014" h="2319" extrusionOk="0">
                  <a:moveTo>
                    <a:pt x="2007" y="0"/>
                  </a:moveTo>
                  <a:lnTo>
                    <a:pt x="1" y="1159"/>
                  </a:lnTo>
                  <a:lnTo>
                    <a:pt x="2007" y="2318"/>
                  </a:lnTo>
                  <a:lnTo>
                    <a:pt x="4014" y="1159"/>
                  </a:lnTo>
                  <a:lnTo>
                    <a:pt x="2007" y="0"/>
                  </a:lnTo>
                  <a:close/>
                </a:path>
              </a:pathLst>
            </a:custGeom>
            <a:solidFill>
              <a:srgbClr val="3445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1"/>
            <p:cNvSpPr/>
            <p:nvPr/>
          </p:nvSpPr>
          <p:spPr>
            <a:xfrm>
              <a:off x="2436000" y="3786575"/>
              <a:ext cx="26475" cy="15275"/>
            </a:xfrm>
            <a:custGeom>
              <a:avLst/>
              <a:gdLst/>
              <a:ahLst/>
              <a:cxnLst/>
              <a:rect l="l" t="t" r="r" b="b"/>
              <a:pathLst>
                <a:path w="1059" h="611" extrusionOk="0">
                  <a:moveTo>
                    <a:pt x="1007" y="1"/>
                  </a:moveTo>
                  <a:cubicBezTo>
                    <a:pt x="1001" y="1"/>
                    <a:pt x="995" y="2"/>
                    <a:pt x="989" y="6"/>
                  </a:cubicBezTo>
                  <a:lnTo>
                    <a:pt x="0" y="570"/>
                  </a:lnTo>
                  <a:lnTo>
                    <a:pt x="72" y="611"/>
                  </a:lnTo>
                  <a:lnTo>
                    <a:pt x="1024" y="68"/>
                  </a:lnTo>
                  <a:cubicBezTo>
                    <a:pt x="1058" y="48"/>
                    <a:pt x="1039" y="1"/>
                    <a:pt x="1007" y="1"/>
                  </a:cubicBezTo>
                  <a:close/>
                </a:path>
              </a:pathLst>
            </a:custGeom>
            <a:solidFill>
              <a:srgbClr val="031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1"/>
            <p:cNvSpPr/>
            <p:nvPr/>
          </p:nvSpPr>
          <p:spPr>
            <a:xfrm>
              <a:off x="2461100" y="3786325"/>
              <a:ext cx="50175" cy="31075"/>
            </a:xfrm>
            <a:custGeom>
              <a:avLst/>
              <a:gdLst/>
              <a:ahLst/>
              <a:cxnLst/>
              <a:rect l="l" t="t" r="r" b="b"/>
              <a:pathLst>
                <a:path w="2007" h="1243" extrusionOk="0">
                  <a:moveTo>
                    <a:pt x="2007" y="1"/>
                  </a:moveTo>
                  <a:lnTo>
                    <a:pt x="0" y="1160"/>
                  </a:lnTo>
                  <a:lnTo>
                    <a:pt x="0" y="1242"/>
                  </a:lnTo>
                  <a:lnTo>
                    <a:pt x="2007" y="84"/>
                  </a:lnTo>
                  <a:lnTo>
                    <a:pt x="2007" y="1"/>
                  </a:lnTo>
                  <a:close/>
                </a:path>
              </a:pathLst>
            </a:custGeom>
            <a:solidFill>
              <a:srgbClr val="1225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1"/>
            <p:cNvSpPr/>
            <p:nvPr/>
          </p:nvSpPr>
          <p:spPr>
            <a:xfrm>
              <a:off x="2410925" y="3786325"/>
              <a:ext cx="50200" cy="31075"/>
            </a:xfrm>
            <a:custGeom>
              <a:avLst/>
              <a:gdLst/>
              <a:ahLst/>
              <a:cxnLst/>
              <a:rect l="l" t="t" r="r" b="b"/>
              <a:pathLst>
                <a:path w="2008" h="1243" extrusionOk="0">
                  <a:moveTo>
                    <a:pt x="1" y="1"/>
                  </a:moveTo>
                  <a:lnTo>
                    <a:pt x="1" y="84"/>
                  </a:lnTo>
                  <a:lnTo>
                    <a:pt x="2007" y="1242"/>
                  </a:lnTo>
                  <a:lnTo>
                    <a:pt x="2007" y="116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93A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1"/>
            <p:cNvSpPr/>
            <p:nvPr/>
          </p:nvSpPr>
          <p:spPr>
            <a:xfrm>
              <a:off x="2430725" y="3799775"/>
              <a:ext cx="60850" cy="20725"/>
            </a:xfrm>
            <a:custGeom>
              <a:avLst/>
              <a:gdLst/>
              <a:ahLst/>
              <a:cxnLst/>
              <a:rect l="l" t="t" r="r" b="b"/>
              <a:pathLst>
                <a:path w="2434" h="829" extrusionOk="0">
                  <a:moveTo>
                    <a:pt x="2434" y="1"/>
                  </a:moveTo>
                  <a:lnTo>
                    <a:pt x="1215" y="704"/>
                  </a:lnTo>
                  <a:lnTo>
                    <a:pt x="0" y="3"/>
                  </a:lnTo>
                  <a:lnTo>
                    <a:pt x="0" y="3"/>
                  </a:lnTo>
                  <a:lnTo>
                    <a:pt x="1215" y="829"/>
                  </a:lnTo>
                  <a:lnTo>
                    <a:pt x="2434" y="1"/>
                  </a:lnTo>
                  <a:close/>
                </a:path>
              </a:pathLst>
            </a:custGeom>
            <a:solidFill>
              <a:srgbClr val="031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1"/>
            <p:cNvSpPr/>
            <p:nvPr/>
          </p:nvSpPr>
          <p:spPr>
            <a:xfrm>
              <a:off x="2430650" y="3825675"/>
              <a:ext cx="7175" cy="16700"/>
            </a:xfrm>
            <a:custGeom>
              <a:avLst/>
              <a:gdLst/>
              <a:ahLst/>
              <a:cxnLst/>
              <a:rect l="l" t="t" r="r" b="b"/>
              <a:pathLst>
                <a:path w="287" h="668" extrusionOk="0">
                  <a:moveTo>
                    <a:pt x="86" y="0"/>
                  </a:moveTo>
                  <a:lnTo>
                    <a:pt x="1" y="584"/>
                  </a:lnTo>
                  <a:cubicBezTo>
                    <a:pt x="1" y="640"/>
                    <a:pt x="72" y="667"/>
                    <a:pt x="144" y="667"/>
                  </a:cubicBezTo>
                  <a:cubicBezTo>
                    <a:pt x="215" y="667"/>
                    <a:pt x="287" y="640"/>
                    <a:pt x="287" y="584"/>
                  </a:cubicBezTo>
                  <a:lnTo>
                    <a:pt x="196" y="0"/>
                  </a:lnTo>
                  <a:cubicBezTo>
                    <a:pt x="183" y="9"/>
                    <a:pt x="162" y="13"/>
                    <a:pt x="141" y="13"/>
                  </a:cubicBezTo>
                  <a:cubicBezTo>
                    <a:pt x="119" y="13"/>
                    <a:pt x="98" y="9"/>
                    <a:pt x="86" y="0"/>
                  </a:cubicBezTo>
                  <a:close/>
                </a:path>
              </a:pathLst>
            </a:custGeom>
            <a:solidFill>
              <a:srgbClr val="F95D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1"/>
            <p:cNvSpPr/>
            <p:nvPr/>
          </p:nvSpPr>
          <p:spPr>
            <a:xfrm>
              <a:off x="2431775" y="3834000"/>
              <a:ext cx="925" cy="8050"/>
            </a:xfrm>
            <a:custGeom>
              <a:avLst/>
              <a:gdLst/>
              <a:ahLst/>
              <a:cxnLst/>
              <a:rect l="l" t="t" r="r" b="b"/>
              <a:pathLst>
                <a:path w="37" h="322" extrusionOk="0">
                  <a:moveTo>
                    <a:pt x="37" y="0"/>
                  </a:moveTo>
                  <a:lnTo>
                    <a:pt x="0" y="314"/>
                  </a:lnTo>
                  <a:cubicBezTo>
                    <a:pt x="6" y="316"/>
                    <a:pt x="12" y="319"/>
                    <a:pt x="19" y="321"/>
                  </a:cubicBezTo>
                  <a:lnTo>
                    <a:pt x="37" y="0"/>
                  </a:lnTo>
                  <a:close/>
                </a:path>
              </a:pathLst>
            </a:custGeom>
            <a:solidFill>
              <a:srgbClr val="031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1"/>
            <p:cNvSpPr/>
            <p:nvPr/>
          </p:nvSpPr>
          <p:spPr>
            <a:xfrm>
              <a:off x="2435125" y="3829050"/>
              <a:ext cx="1400" cy="13050"/>
            </a:xfrm>
            <a:custGeom>
              <a:avLst/>
              <a:gdLst/>
              <a:ahLst/>
              <a:cxnLst/>
              <a:rect l="l" t="t" r="r" b="b"/>
              <a:pathLst>
                <a:path w="56" h="522" extrusionOk="0">
                  <a:moveTo>
                    <a:pt x="0" y="0"/>
                  </a:moveTo>
                  <a:lnTo>
                    <a:pt x="38" y="521"/>
                  </a:lnTo>
                  <a:cubicBezTo>
                    <a:pt x="44" y="519"/>
                    <a:pt x="50" y="517"/>
                    <a:pt x="56" y="5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31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1"/>
            <p:cNvSpPr/>
            <p:nvPr/>
          </p:nvSpPr>
          <p:spPr>
            <a:xfrm>
              <a:off x="2434000" y="3832000"/>
              <a:ext cx="475" cy="10375"/>
            </a:xfrm>
            <a:custGeom>
              <a:avLst/>
              <a:gdLst/>
              <a:ahLst/>
              <a:cxnLst/>
              <a:rect l="l" t="t" r="r" b="b"/>
              <a:pathLst>
                <a:path w="19" h="415" extrusionOk="0">
                  <a:moveTo>
                    <a:pt x="9" y="0"/>
                  </a:moveTo>
                  <a:lnTo>
                    <a:pt x="1" y="414"/>
                  </a:lnTo>
                  <a:lnTo>
                    <a:pt x="19" y="41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31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1"/>
            <p:cNvSpPr/>
            <p:nvPr/>
          </p:nvSpPr>
          <p:spPr>
            <a:xfrm>
              <a:off x="2433350" y="3785650"/>
              <a:ext cx="29075" cy="39850"/>
            </a:xfrm>
            <a:custGeom>
              <a:avLst/>
              <a:gdLst/>
              <a:ahLst/>
              <a:cxnLst/>
              <a:rect l="l" t="t" r="r" b="b"/>
              <a:pathLst>
                <a:path w="1163" h="1594" extrusionOk="0">
                  <a:moveTo>
                    <a:pt x="1111" y="0"/>
                  </a:moveTo>
                  <a:cubicBezTo>
                    <a:pt x="1106" y="0"/>
                    <a:pt x="1100" y="2"/>
                    <a:pt x="1095" y="5"/>
                  </a:cubicBezTo>
                  <a:lnTo>
                    <a:pt x="89" y="578"/>
                  </a:lnTo>
                  <a:cubicBezTo>
                    <a:pt x="34" y="609"/>
                    <a:pt x="0" y="667"/>
                    <a:pt x="0" y="731"/>
                  </a:cubicBezTo>
                  <a:lnTo>
                    <a:pt x="0" y="1559"/>
                  </a:lnTo>
                  <a:cubicBezTo>
                    <a:pt x="0" y="1578"/>
                    <a:pt x="16" y="1594"/>
                    <a:pt x="35" y="1594"/>
                  </a:cubicBezTo>
                  <a:cubicBezTo>
                    <a:pt x="54" y="1594"/>
                    <a:pt x="70" y="1578"/>
                    <a:pt x="70" y="1559"/>
                  </a:cubicBezTo>
                  <a:lnTo>
                    <a:pt x="70" y="731"/>
                  </a:lnTo>
                  <a:cubicBezTo>
                    <a:pt x="70" y="692"/>
                    <a:pt x="91" y="657"/>
                    <a:pt x="124" y="639"/>
                  </a:cubicBezTo>
                  <a:lnTo>
                    <a:pt x="1130" y="66"/>
                  </a:lnTo>
                  <a:cubicBezTo>
                    <a:pt x="1163" y="46"/>
                    <a:pt x="1143" y="0"/>
                    <a:pt x="1111" y="0"/>
                  </a:cubicBezTo>
                  <a:close/>
                </a:path>
              </a:pathLst>
            </a:custGeom>
            <a:solidFill>
              <a:srgbClr val="BBD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1"/>
            <p:cNvSpPr/>
            <p:nvPr/>
          </p:nvSpPr>
          <p:spPr>
            <a:xfrm>
              <a:off x="2431625" y="3822675"/>
              <a:ext cx="4550" cy="3900"/>
            </a:xfrm>
            <a:custGeom>
              <a:avLst/>
              <a:gdLst/>
              <a:ahLst/>
              <a:cxnLst/>
              <a:rect l="l" t="t" r="r" b="b"/>
              <a:pathLst>
                <a:path w="182" h="156" extrusionOk="0">
                  <a:moveTo>
                    <a:pt x="104" y="0"/>
                  </a:moveTo>
                  <a:cubicBezTo>
                    <a:pt x="85" y="0"/>
                    <a:pt x="66" y="7"/>
                    <a:pt x="50" y="24"/>
                  </a:cubicBezTo>
                  <a:cubicBezTo>
                    <a:pt x="0" y="72"/>
                    <a:pt x="35" y="155"/>
                    <a:pt x="104" y="155"/>
                  </a:cubicBezTo>
                  <a:cubicBezTo>
                    <a:pt x="148" y="155"/>
                    <a:pt x="181" y="121"/>
                    <a:pt x="181" y="78"/>
                  </a:cubicBezTo>
                  <a:cubicBezTo>
                    <a:pt x="181" y="31"/>
                    <a:pt x="143" y="0"/>
                    <a:pt x="104" y="0"/>
                  </a:cubicBezTo>
                  <a:close/>
                </a:path>
              </a:pathLst>
            </a:custGeom>
            <a:solidFill>
              <a:srgbClr val="F95D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1"/>
            <p:cNvSpPr/>
            <p:nvPr/>
          </p:nvSpPr>
          <p:spPr>
            <a:xfrm>
              <a:off x="2432275" y="3822700"/>
              <a:ext cx="4475" cy="3875"/>
            </a:xfrm>
            <a:custGeom>
              <a:avLst/>
              <a:gdLst/>
              <a:ahLst/>
              <a:cxnLst/>
              <a:rect l="l" t="t" r="r" b="b"/>
              <a:pathLst>
                <a:path w="179" h="155" extrusionOk="0">
                  <a:moveTo>
                    <a:pt x="89" y="1"/>
                  </a:moveTo>
                  <a:cubicBezTo>
                    <a:pt x="125" y="25"/>
                    <a:pt x="135" y="85"/>
                    <a:pt x="88" y="111"/>
                  </a:cubicBezTo>
                  <a:cubicBezTo>
                    <a:pt x="78" y="116"/>
                    <a:pt x="67" y="119"/>
                    <a:pt x="57" y="119"/>
                  </a:cubicBezTo>
                  <a:cubicBezTo>
                    <a:pt x="33" y="119"/>
                    <a:pt x="11" y="105"/>
                    <a:pt x="1" y="80"/>
                  </a:cubicBezTo>
                  <a:lnTo>
                    <a:pt x="1" y="82"/>
                  </a:lnTo>
                  <a:cubicBezTo>
                    <a:pt x="3" y="126"/>
                    <a:pt x="40" y="154"/>
                    <a:pt x="79" y="154"/>
                  </a:cubicBezTo>
                  <a:cubicBezTo>
                    <a:pt x="97" y="154"/>
                    <a:pt x="116" y="148"/>
                    <a:pt x="131" y="134"/>
                  </a:cubicBezTo>
                  <a:cubicBezTo>
                    <a:pt x="178" y="90"/>
                    <a:pt x="154" y="9"/>
                    <a:pt x="89" y="1"/>
                  </a:cubicBezTo>
                  <a:close/>
                </a:path>
              </a:pathLst>
            </a:custGeom>
            <a:solidFill>
              <a:srgbClr val="031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1"/>
            <p:cNvSpPr/>
            <p:nvPr/>
          </p:nvSpPr>
          <p:spPr>
            <a:xfrm>
              <a:off x="2380950" y="3889800"/>
              <a:ext cx="63975" cy="78575"/>
            </a:xfrm>
            <a:custGeom>
              <a:avLst/>
              <a:gdLst/>
              <a:ahLst/>
              <a:cxnLst/>
              <a:rect l="l" t="t" r="r" b="b"/>
              <a:pathLst>
                <a:path w="2559" h="3143" extrusionOk="0">
                  <a:moveTo>
                    <a:pt x="1998" y="1"/>
                  </a:moveTo>
                  <a:cubicBezTo>
                    <a:pt x="1764" y="1"/>
                    <a:pt x="1512" y="191"/>
                    <a:pt x="1252" y="516"/>
                  </a:cubicBezTo>
                  <a:cubicBezTo>
                    <a:pt x="939" y="907"/>
                    <a:pt x="248" y="1756"/>
                    <a:pt x="123" y="2058"/>
                  </a:cubicBezTo>
                  <a:cubicBezTo>
                    <a:pt x="0" y="2359"/>
                    <a:pt x="315" y="2884"/>
                    <a:pt x="315" y="2884"/>
                  </a:cubicBezTo>
                  <a:cubicBezTo>
                    <a:pt x="315" y="2884"/>
                    <a:pt x="372" y="2856"/>
                    <a:pt x="482" y="2856"/>
                  </a:cubicBezTo>
                  <a:cubicBezTo>
                    <a:pt x="626" y="2856"/>
                    <a:pt x="862" y="2906"/>
                    <a:pt x="1177" y="3139"/>
                  </a:cubicBezTo>
                  <a:cubicBezTo>
                    <a:pt x="1177" y="3139"/>
                    <a:pt x="1193" y="3143"/>
                    <a:pt x="1224" y="3143"/>
                  </a:cubicBezTo>
                  <a:cubicBezTo>
                    <a:pt x="1296" y="3143"/>
                    <a:pt x="1446" y="3120"/>
                    <a:pt x="1634" y="2963"/>
                  </a:cubicBezTo>
                  <a:cubicBezTo>
                    <a:pt x="1899" y="2739"/>
                    <a:pt x="2313" y="1364"/>
                    <a:pt x="2436" y="917"/>
                  </a:cubicBezTo>
                  <a:cubicBezTo>
                    <a:pt x="2558" y="471"/>
                    <a:pt x="2364" y="107"/>
                    <a:pt x="2141" y="26"/>
                  </a:cubicBezTo>
                  <a:cubicBezTo>
                    <a:pt x="2094" y="9"/>
                    <a:pt x="2047" y="1"/>
                    <a:pt x="1998" y="1"/>
                  </a:cubicBezTo>
                  <a:close/>
                </a:path>
              </a:pathLst>
            </a:custGeom>
            <a:solidFill>
              <a:srgbClr val="293A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1"/>
            <p:cNvSpPr/>
            <p:nvPr/>
          </p:nvSpPr>
          <p:spPr>
            <a:xfrm>
              <a:off x="2387500" y="3960500"/>
              <a:ext cx="23400" cy="14000"/>
            </a:xfrm>
            <a:custGeom>
              <a:avLst/>
              <a:gdLst/>
              <a:ahLst/>
              <a:cxnLst/>
              <a:rect l="l" t="t" r="r" b="b"/>
              <a:pathLst>
                <a:path w="936" h="560" extrusionOk="0">
                  <a:moveTo>
                    <a:pt x="252" y="1"/>
                  </a:moveTo>
                  <a:cubicBezTo>
                    <a:pt x="106" y="1"/>
                    <a:pt x="53" y="56"/>
                    <a:pt x="53" y="56"/>
                  </a:cubicBezTo>
                  <a:cubicBezTo>
                    <a:pt x="0" y="209"/>
                    <a:pt x="65" y="410"/>
                    <a:pt x="65" y="410"/>
                  </a:cubicBezTo>
                  <a:cubicBezTo>
                    <a:pt x="136" y="395"/>
                    <a:pt x="205" y="389"/>
                    <a:pt x="272" y="389"/>
                  </a:cubicBezTo>
                  <a:cubicBezTo>
                    <a:pt x="628" y="389"/>
                    <a:pt x="915" y="559"/>
                    <a:pt x="915" y="559"/>
                  </a:cubicBezTo>
                  <a:cubicBezTo>
                    <a:pt x="935" y="476"/>
                    <a:pt x="915" y="310"/>
                    <a:pt x="915" y="310"/>
                  </a:cubicBezTo>
                  <a:cubicBezTo>
                    <a:pt x="915" y="310"/>
                    <a:pt x="920" y="180"/>
                    <a:pt x="546" y="56"/>
                  </a:cubicBezTo>
                  <a:cubicBezTo>
                    <a:pt x="421" y="15"/>
                    <a:pt x="325" y="1"/>
                    <a:pt x="252" y="1"/>
                  </a:cubicBezTo>
                  <a:close/>
                </a:path>
              </a:pathLst>
            </a:custGeom>
            <a:solidFill>
              <a:srgbClr val="1225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1"/>
            <p:cNvSpPr/>
            <p:nvPr/>
          </p:nvSpPr>
          <p:spPr>
            <a:xfrm>
              <a:off x="2525825" y="3826550"/>
              <a:ext cx="23325" cy="16675"/>
            </a:xfrm>
            <a:custGeom>
              <a:avLst/>
              <a:gdLst/>
              <a:ahLst/>
              <a:cxnLst/>
              <a:rect l="l" t="t" r="r" b="b"/>
              <a:pathLst>
                <a:path w="933" h="667" extrusionOk="0">
                  <a:moveTo>
                    <a:pt x="130" y="0"/>
                  </a:moveTo>
                  <a:cubicBezTo>
                    <a:pt x="130" y="0"/>
                    <a:pt x="31" y="99"/>
                    <a:pt x="1" y="214"/>
                  </a:cubicBezTo>
                  <a:cubicBezTo>
                    <a:pt x="1" y="214"/>
                    <a:pt x="57" y="483"/>
                    <a:pt x="328" y="603"/>
                  </a:cubicBezTo>
                  <a:cubicBezTo>
                    <a:pt x="435" y="652"/>
                    <a:pt x="528" y="666"/>
                    <a:pt x="602" y="666"/>
                  </a:cubicBezTo>
                  <a:cubicBezTo>
                    <a:pt x="714" y="666"/>
                    <a:pt x="780" y="632"/>
                    <a:pt x="780" y="632"/>
                  </a:cubicBezTo>
                  <a:cubicBezTo>
                    <a:pt x="780" y="632"/>
                    <a:pt x="913" y="549"/>
                    <a:pt x="932" y="361"/>
                  </a:cubicBezTo>
                  <a:lnTo>
                    <a:pt x="932" y="361"/>
                  </a:lnTo>
                  <a:cubicBezTo>
                    <a:pt x="932" y="361"/>
                    <a:pt x="930" y="361"/>
                    <a:pt x="925" y="361"/>
                  </a:cubicBezTo>
                  <a:cubicBezTo>
                    <a:pt x="875" y="361"/>
                    <a:pt x="554" y="347"/>
                    <a:pt x="130" y="0"/>
                  </a:cubicBezTo>
                  <a:close/>
                </a:path>
              </a:pathLst>
            </a:custGeom>
            <a:solidFill>
              <a:srgbClr val="1225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1"/>
            <p:cNvSpPr/>
            <p:nvPr/>
          </p:nvSpPr>
          <p:spPr>
            <a:xfrm>
              <a:off x="2537300" y="3752050"/>
              <a:ext cx="15975" cy="21575"/>
            </a:xfrm>
            <a:custGeom>
              <a:avLst/>
              <a:gdLst/>
              <a:ahLst/>
              <a:cxnLst/>
              <a:rect l="l" t="t" r="r" b="b"/>
              <a:pathLst>
                <a:path w="639" h="863" extrusionOk="0">
                  <a:moveTo>
                    <a:pt x="425" y="1"/>
                  </a:moveTo>
                  <a:cubicBezTo>
                    <a:pt x="425" y="1"/>
                    <a:pt x="50" y="179"/>
                    <a:pt x="0" y="649"/>
                  </a:cubicBezTo>
                  <a:cubicBezTo>
                    <a:pt x="0" y="649"/>
                    <a:pt x="176" y="400"/>
                    <a:pt x="297" y="398"/>
                  </a:cubicBezTo>
                  <a:cubicBezTo>
                    <a:pt x="297" y="398"/>
                    <a:pt x="302" y="706"/>
                    <a:pt x="366" y="862"/>
                  </a:cubicBezTo>
                  <a:cubicBezTo>
                    <a:pt x="366" y="862"/>
                    <a:pt x="427" y="359"/>
                    <a:pt x="638" y="173"/>
                  </a:cubicBezTo>
                  <a:lnTo>
                    <a:pt x="425" y="1"/>
                  </a:lnTo>
                  <a:close/>
                </a:path>
              </a:pathLst>
            </a:custGeom>
            <a:solidFill>
              <a:srgbClr val="D830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1"/>
            <p:cNvSpPr/>
            <p:nvPr/>
          </p:nvSpPr>
          <p:spPr>
            <a:xfrm>
              <a:off x="2508600" y="3708450"/>
              <a:ext cx="51450" cy="45750"/>
            </a:xfrm>
            <a:custGeom>
              <a:avLst/>
              <a:gdLst/>
              <a:ahLst/>
              <a:cxnLst/>
              <a:rect l="l" t="t" r="r" b="b"/>
              <a:pathLst>
                <a:path w="2058" h="1830" extrusionOk="0">
                  <a:moveTo>
                    <a:pt x="768" y="0"/>
                  </a:moveTo>
                  <a:cubicBezTo>
                    <a:pt x="767" y="0"/>
                    <a:pt x="765" y="0"/>
                    <a:pt x="764" y="0"/>
                  </a:cubicBezTo>
                  <a:lnTo>
                    <a:pt x="762" y="4"/>
                  </a:lnTo>
                  <a:cubicBezTo>
                    <a:pt x="752" y="3"/>
                    <a:pt x="741" y="2"/>
                    <a:pt x="730" y="2"/>
                  </a:cubicBezTo>
                  <a:cubicBezTo>
                    <a:pt x="663" y="2"/>
                    <a:pt x="587" y="22"/>
                    <a:pt x="506" y="69"/>
                  </a:cubicBezTo>
                  <a:cubicBezTo>
                    <a:pt x="228" y="231"/>
                    <a:pt x="1" y="623"/>
                    <a:pt x="1" y="945"/>
                  </a:cubicBezTo>
                  <a:cubicBezTo>
                    <a:pt x="1" y="1093"/>
                    <a:pt x="50" y="1198"/>
                    <a:pt x="129" y="1256"/>
                  </a:cubicBezTo>
                  <a:lnTo>
                    <a:pt x="127" y="1257"/>
                  </a:lnTo>
                  <a:cubicBezTo>
                    <a:pt x="255" y="1374"/>
                    <a:pt x="1501" y="1829"/>
                    <a:pt x="1501" y="1829"/>
                  </a:cubicBezTo>
                  <a:lnTo>
                    <a:pt x="2058" y="853"/>
                  </a:lnTo>
                  <a:cubicBezTo>
                    <a:pt x="2058" y="853"/>
                    <a:pt x="957" y="0"/>
                    <a:pt x="768" y="0"/>
                  </a:cubicBezTo>
                  <a:close/>
                </a:path>
              </a:pathLst>
            </a:custGeom>
            <a:solidFill>
              <a:srgbClr val="FFD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1"/>
            <p:cNvSpPr/>
            <p:nvPr/>
          </p:nvSpPr>
          <p:spPr>
            <a:xfrm>
              <a:off x="2527325" y="3742550"/>
              <a:ext cx="14400" cy="17850"/>
            </a:xfrm>
            <a:custGeom>
              <a:avLst/>
              <a:gdLst/>
              <a:ahLst/>
              <a:cxnLst/>
              <a:rect l="l" t="t" r="r" b="b"/>
              <a:pathLst>
                <a:path w="576" h="714" extrusionOk="0">
                  <a:moveTo>
                    <a:pt x="142" y="1"/>
                  </a:moveTo>
                  <a:cubicBezTo>
                    <a:pt x="110" y="1"/>
                    <a:pt x="82" y="10"/>
                    <a:pt x="64" y="29"/>
                  </a:cubicBezTo>
                  <a:cubicBezTo>
                    <a:pt x="1" y="93"/>
                    <a:pt x="56" y="85"/>
                    <a:pt x="146" y="226"/>
                  </a:cubicBezTo>
                  <a:cubicBezTo>
                    <a:pt x="236" y="369"/>
                    <a:pt x="260" y="525"/>
                    <a:pt x="403" y="714"/>
                  </a:cubicBezTo>
                  <a:lnTo>
                    <a:pt x="575" y="397"/>
                  </a:lnTo>
                  <a:cubicBezTo>
                    <a:pt x="540" y="379"/>
                    <a:pt x="521" y="266"/>
                    <a:pt x="409" y="140"/>
                  </a:cubicBezTo>
                  <a:cubicBezTo>
                    <a:pt x="334" y="54"/>
                    <a:pt x="223" y="1"/>
                    <a:pt x="142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1"/>
            <p:cNvSpPr/>
            <p:nvPr/>
          </p:nvSpPr>
          <p:spPr>
            <a:xfrm>
              <a:off x="2542350" y="3728575"/>
              <a:ext cx="25575" cy="31600"/>
            </a:xfrm>
            <a:custGeom>
              <a:avLst/>
              <a:gdLst/>
              <a:ahLst/>
              <a:cxnLst/>
              <a:rect l="l" t="t" r="r" b="b"/>
              <a:pathLst>
                <a:path w="1023" h="1264" extrusionOk="0">
                  <a:moveTo>
                    <a:pt x="569" y="0"/>
                  </a:moveTo>
                  <a:cubicBezTo>
                    <a:pt x="525" y="0"/>
                    <a:pt x="475" y="14"/>
                    <a:pt x="420" y="46"/>
                  </a:cubicBezTo>
                  <a:cubicBezTo>
                    <a:pt x="188" y="180"/>
                    <a:pt x="1" y="506"/>
                    <a:pt x="1" y="772"/>
                  </a:cubicBezTo>
                  <a:cubicBezTo>
                    <a:pt x="1" y="916"/>
                    <a:pt x="64" y="988"/>
                    <a:pt x="149" y="1027"/>
                  </a:cubicBezTo>
                  <a:cubicBezTo>
                    <a:pt x="224" y="1059"/>
                    <a:pt x="436" y="1196"/>
                    <a:pt x="549" y="1263"/>
                  </a:cubicBezTo>
                  <a:cubicBezTo>
                    <a:pt x="780" y="1131"/>
                    <a:pt x="1023" y="499"/>
                    <a:pt x="1023" y="232"/>
                  </a:cubicBezTo>
                  <a:cubicBezTo>
                    <a:pt x="906" y="183"/>
                    <a:pt x="777" y="93"/>
                    <a:pt x="708" y="47"/>
                  </a:cubicBezTo>
                  <a:cubicBezTo>
                    <a:pt x="667" y="19"/>
                    <a:pt x="621" y="0"/>
                    <a:pt x="569" y="0"/>
                  </a:cubicBezTo>
                  <a:close/>
                </a:path>
              </a:pathLst>
            </a:custGeom>
            <a:solidFill>
              <a:srgbClr val="E943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1"/>
            <p:cNvSpPr/>
            <p:nvPr/>
          </p:nvSpPr>
          <p:spPr>
            <a:xfrm>
              <a:off x="2552850" y="3734050"/>
              <a:ext cx="45000" cy="46375"/>
            </a:xfrm>
            <a:custGeom>
              <a:avLst/>
              <a:gdLst/>
              <a:ahLst/>
              <a:cxnLst/>
              <a:rect l="l" t="t" r="r" b="b"/>
              <a:pathLst>
                <a:path w="1800" h="1855" extrusionOk="0">
                  <a:moveTo>
                    <a:pt x="555" y="1"/>
                  </a:moveTo>
                  <a:cubicBezTo>
                    <a:pt x="517" y="1"/>
                    <a:pt x="475" y="13"/>
                    <a:pt x="419" y="45"/>
                  </a:cubicBezTo>
                  <a:cubicBezTo>
                    <a:pt x="188" y="178"/>
                    <a:pt x="1" y="504"/>
                    <a:pt x="1" y="770"/>
                  </a:cubicBezTo>
                  <a:cubicBezTo>
                    <a:pt x="1" y="908"/>
                    <a:pt x="50" y="1002"/>
                    <a:pt x="130" y="1044"/>
                  </a:cubicBezTo>
                  <a:cubicBezTo>
                    <a:pt x="130" y="1044"/>
                    <a:pt x="862" y="1795"/>
                    <a:pt x="1007" y="1853"/>
                  </a:cubicBezTo>
                  <a:cubicBezTo>
                    <a:pt x="1010" y="1854"/>
                    <a:pt x="1014" y="1855"/>
                    <a:pt x="1018" y="1855"/>
                  </a:cubicBezTo>
                  <a:cubicBezTo>
                    <a:pt x="1182" y="1855"/>
                    <a:pt x="1800" y="671"/>
                    <a:pt x="1800" y="671"/>
                  </a:cubicBezTo>
                  <a:cubicBezTo>
                    <a:pt x="1707" y="560"/>
                    <a:pt x="837" y="126"/>
                    <a:pt x="684" y="43"/>
                  </a:cubicBezTo>
                  <a:cubicBezTo>
                    <a:pt x="676" y="38"/>
                    <a:pt x="668" y="34"/>
                    <a:pt x="661" y="31"/>
                  </a:cubicBezTo>
                  <a:lnTo>
                    <a:pt x="657" y="28"/>
                  </a:lnTo>
                  <a:cubicBezTo>
                    <a:pt x="622" y="12"/>
                    <a:pt x="590" y="1"/>
                    <a:pt x="555" y="1"/>
                  </a:cubicBezTo>
                  <a:close/>
                </a:path>
              </a:pathLst>
            </a:custGeom>
            <a:solidFill>
              <a:srgbClr val="FFD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1"/>
            <p:cNvSpPr/>
            <p:nvPr/>
          </p:nvSpPr>
          <p:spPr>
            <a:xfrm>
              <a:off x="2575175" y="3749200"/>
              <a:ext cx="25300" cy="32625"/>
            </a:xfrm>
            <a:custGeom>
              <a:avLst/>
              <a:gdLst/>
              <a:ahLst/>
              <a:cxnLst/>
              <a:rect l="l" t="t" r="r" b="b"/>
              <a:pathLst>
                <a:path w="1012" h="1305" extrusionOk="0">
                  <a:moveTo>
                    <a:pt x="732" y="0"/>
                  </a:moveTo>
                  <a:cubicBezTo>
                    <a:pt x="664" y="0"/>
                    <a:pt x="587" y="22"/>
                    <a:pt x="506" y="69"/>
                  </a:cubicBezTo>
                  <a:cubicBezTo>
                    <a:pt x="228" y="230"/>
                    <a:pt x="1" y="622"/>
                    <a:pt x="1" y="944"/>
                  </a:cubicBezTo>
                  <a:cubicBezTo>
                    <a:pt x="1" y="1173"/>
                    <a:pt x="115" y="1305"/>
                    <a:pt x="280" y="1305"/>
                  </a:cubicBezTo>
                  <a:cubicBezTo>
                    <a:pt x="348" y="1305"/>
                    <a:pt x="425" y="1283"/>
                    <a:pt x="506" y="1236"/>
                  </a:cubicBezTo>
                  <a:cubicBezTo>
                    <a:pt x="786" y="1075"/>
                    <a:pt x="1012" y="683"/>
                    <a:pt x="1012" y="361"/>
                  </a:cubicBezTo>
                  <a:cubicBezTo>
                    <a:pt x="1012" y="133"/>
                    <a:pt x="898" y="0"/>
                    <a:pt x="732" y="0"/>
                  </a:cubicBezTo>
                  <a:close/>
                </a:path>
              </a:pathLst>
            </a:custGeom>
            <a:solidFill>
              <a:srgbClr val="F4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32"/>
          <p:cNvSpPr txBox="1">
            <a:spLocks noGrp="1"/>
          </p:cNvSpPr>
          <p:nvPr>
            <p:ph type="subTitle" idx="4294967295"/>
          </p:nvPr>
        </p:nvSpPr>
        <p:spPr>
          <a:xfrm flipH="1">
            <a:off x="5319877" y="2916900"/>
            <a:ext cx="2652900" cy="64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400"/>
              <a:t>The Application Process</a:t>
            </a:r>
            <a:endParaRPr sz="1400"/>
          </a:p>
        </p:txBody>
      </p:sp>
      <p:sp>
        <p:nvSpPr>
          <p:cNvPr id="679" name="Google Shape;679;p32"/>
          <p:cNvSpPr txBox="1">
            <a:spLocks noGrp="1"/>
          </p:cNvSpPr>
          <p:nvPr>
            <p:ph type="ctrTitle" idx="4294967295"/>
          </p:nvPr>
        </p:nvSpPr>
        <p:spPr>
          <a:xfrm flipH="1">
            <a:off x="5319779" y="2562700"/>
            <a:ext cx="2726935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dirty="0"/>
              <a:t>Graduate School Q &amp; A</a:t>
            </a:r>
            <a:endParaRPr sz="2200" dirty="0"/>
          </a:p>
        </p:txBody>
      </p:sp>
      <p:cxnSp>
        <p:nvCxnSpPr>
          <p:cNvPr id="680" name="Google Shape;680;p32"/>
          <p:cNvCxnSpPr/>
          <p:nvPr/>
        </p:nvCxnSpPr>
        <p:spPr>
          <a:xfrm rot="10800000">
            <a:off x="5321239" y="2487893"/>
            <a:ext cx="0" cy="1581000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81" name="Google Shape;681;p32"/>
          <p:cNvCxnSpPr/>
          <p:nvPr/>
        </p:nvCxnSpPr>
        <p:spPr>
          <a:xfrm rot="10800000">
            <a:off x="3098239" y="1092967"/>
            <a:ext cx="0" cy="108180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82" name="Google Shape;682;p32"/>
          <p:cNvCxnSpPr/>
          <p:nvPr/>
        </p:nvCxnSpPr>
        <p:spPr>
          <a:xfrm rot="10800000">
            <a:off x="3023671" y="3023311"/>
            <a:ext cx="0" cy="158100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683" name="Google Shape;683;p32"/>
          <p:cNvGrpSpPr/>
          <p:nvPr/>
        </p:nvGrpSpPr>
        <p:grpSpPr>
          <a:xfrm flipH="1">
            <a:off x="1265875" y="1651704"/>
            <a:ext cx="2193400" cy="1614721"/>
            <a:chOff x="3928175" y="530725"/>
            <a:chExt cx="3456350" cy="2521425"/>
          </a:xfrm>
        </p:grpSpPr>
        <p:sp>
          <p:nvSpPr>
            <p:cNvPr id="684" name="Google Shape;684;p32"/>
            <p:cNvSpPr/>
            <p:nvPr/>
          </p:nvSpPr>
          <p:spPr>
            <a:xfrm>
              <a:off x="3928175" y="530725"/>
              <a:ext cx="3451625" cy="2521425"/>
            </a:xfrm>
            <a:custGeom>
              <a:avLst/>
              <a:gdLst/>
              <a:ahLst/>
              <a:cxnLst/>
              <a:rect l="l" t="t" r="r" b="b"/>
              <a:pathLst>
                <a:path w="138065" h="100857" extrusionOk="0">
                  <a:moveTo>
                    <a:pt x="63079" y="0"/>
                  </a:moveTo>
                  <a:cubicBezTo>
                    <a:pt x="62840" y="0"/>
                    <a:pt x="62596" y="52"/>
                    <a:pt x="62402" y="164"/>
                  </a:cubicBezTo>
                  <a:lnTo>
                    <a:pt x="335" y="35998"/>
                  </a:lnTo>
                  <a:cubicBezTo>
                    <a:pt x="99" y="36134"/>
                    <a:pt x="0" y="36332"/>
                    <a:pt x="75" y="36520"/>
                  </a:cubicBezTo>
                  <a:lnTo>
                    <a:pt x="135" y="57446"/>
                  </a:lnTo>
                  <a:lnTo>
                    <a:pt x="13565" y="90727"/>
                  </a:lnTo>
                  <a:cubicBezTo>
                    <a:pt x="14009" y="91832"/>
                    <a:pt x="15493" y="92694"/>
                    <a:pt x="17403" y="92955"/>
                  </a:cubicBezTo>
                  <a:lnTo>
                    <a:pt x="74810" y="100841"/>
                  </a:lnTo>
                  <a:cubicBezTo>
                    <a:pt x="74883" y="100851"/>
                    <a:pt x="74957" y="100856"/>
                    <a:pt x="75031" y="100856"/>
                  </a:cubicBezTo>
                  <a:cubicBezTo>
                    <a:pt x="75283" y="100856"/>
                    <a:pt x="75530" y="100799"/>
                    <a:pt x="75713" y="100693"/>
                  </a:cubicBezTo>
                  <a:lnTo>
                    <a:pt x="137778" y="64861"/>
                  </a:lnTo>
                  <a:cubicBezTo>
                    <a:pt x="137974" y="64746"/>
                    <a:pt x="138064" y="64605"/>
                    <a:pt x="138063" y="64465"/>
                  </a:cubicBezTo>
                  <a:lnTo>
                    <a:pt x="138005" y="43540"/>
                  </a:lnTo>
                  <a:cubicBezTo>
                    <a:pt x="138005" y="43543"/>
                    <a:pt x="138002" y="43548"/>
                    <a:pt x="138001" y="43552"/>
                  </a:cubicBezTo>
                  <a:lnTo>
                    <a:pt x="138001" y="43552"/>
                  </a:lnTo>
                  <a:cubicBezTo>
                    <a:pt x="138011" y="43306"/>
                    <a:pt x="137738" y="43063"/>
                    <a:pt x="137266" y="42998"/>
                  </a:cubicBezTo>
                  <a:lnTo>
                    <a:pt x="81009" y="35269"/>
                  </a:lnTo>
                  <a:cubicBezTo>
                    <a:pt x="79102" y="35008"/>
                    <a:pt x="77619" y="34145"/>
                    <a:pt x="77171" y="33040"/>
                  </a:cubicBezTo>
                  <a:lnTo>
                    <a:pt x="64017" y="428"/>
                  </a:lnTo>
                  <a:cubicBezTo>
                    <a:pt x="63907" y="159"/>
                    <a:pt x="63499" y="0"/>
                    <a:pt x="63079" y="0"/>
                  </a:cubicBezTo>
                  <a:close/>
                </a:path>
              </a:pathLst>
            </a:custGeom>
            <a:solidFill>
              <a:srgbClr val="FF6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2"/>
            <p:cNvSpPr/>
            <p:nvPr/>
          </p:nvSpPr>
          <p:spPr>
            <a:xfrm>
              <a:off x="3930050" y="1443700"/>
              <a:ext cx="337275" cy="1355175"/>
            </a:xfrm>
            <a:custGeom>
              <a:avLst/>
              <a:gdLst/>
              <a:ahLst/>
              <a:cxnLst/>
              <a:rect l="l" t="t" r="r" b="b"/>
              <a:pathLst>
                <a:path w="13491" h="54207" extrusionOk="0">
                  <a:moveTo>
                    <a:pt x="0" y="1"/>
                  </a:moveTo>
                  <a:lnTo>
                    <a:pt x="60" y="20927"/>
                  </a:lnTo>
                  <a:lnTo>
                    <a:pt x="13490" y="54206"/>
                  </a:lnTo>
                  <a:lnTo>
                    <a:pt x="13431" y="3328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6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32"/>
            <p:cNvSpPr/>
            <p:nvPr/>
          </p:nvSpPr>
          <p:spPr>
            <a:xfrm>
              <a:off x="4265800" y="2275675"/>
              <a:ext cx="1532650" cy="776150"/>
            </a:xfrm>
            <a:custGeom>
              <a:avLst/>
              <a:gdLst/>
              <a:ahLst/>
              <a:cxnLst/>
              <a:rect l="l" t="t" r="r" b="b"/>
              <a:pathLst>
                <a:path w="61306" h="31046" extrusionOk="0">
                  <a:moveTo>
                    <a:pt x="1" y="1"/>
                  </a:moveTo>
                  <a:lnTo>
                    <a:pt x="60" y="20927"/>
                  </a:lnTo>
                  <a:cubicBezTo>
                    <a:pt x="504" y="22034"/>
                    <a:pt x="1988" y="22896"/>
                    <a:pt x="3898" y="23157"/>
                  </a:cubicBezTo>
                  <a:lnTo>
                    <a:pt x="61305" y="31045"/>
                  </a:lnTo>
                  <a:lnTo>
                    <a:pt x="61305" y="31045"/>
                  </a:lnTo>
                  <a:lnTo>
                    <a:pt x="61246" y="10119"/>
                  </a:lnTo>
                  <a:lnTo>
                    <a:pt x="3838" y="2230"/>
                  </a:lnTo>
                  <a:cubicBezTo>
                    <a:pt x="1928" y="1969"/>
                    <a:pt x="446" y="1108"/>
                    <a:pt x="1" y="1"/>
                  </a:cubicBezTo>
                  <a:close/>
                </a:path>
              </a:pathLst>
            </a:custGeom>
            <a:solidFill>
              <a:srgbClr val="FF45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32"/>
            <p:cNvSpPr/>
            <p:nvPr/>
          </p:nvSpPr>
          <p:spPr>
            <a:xfrm>
              <a:off x="3928175" y="530725"/>
              <a:ext cx="3456350" cy="1998325"/>
            </a:xfrm>
            <a:custGeom>
              <a:avLst/>
              <a:gdLst/>
              <a:ahLst/>
              <a:cxnLst/>
              <a:rect l="l" t="t" r="r" b="b"/>
              <a:pathLst>
                <a:path w="138254" h="79933" extrusionOk="0">
                  <a:moveTo>
                    <a:pt x="63079" y="0"/>
                  </a:moveTo>
                  <a:cubicBezTo>
                    <a:pt x="62840" y="0"/>
                    <a:pt x="62596" y="52"/>
                    <a:pt x="62402" y="164"/>
                  </a:cubicBezTo>
                  <a:lnTo>
                    <a:pt x="336" y="35998"/>
                  </a:lnTo>
                  <a:cubicBezTo>
                    <a:pt x="99" y="36134"/>
                    <a:pt x="0" y="36332"/>
                    <a:pt x="75" y="36520"/>
                  </a:cubicBezTo>
                  <a:lnTo>
                    <a:pt x="13504" y="69799"/>
                  </a:lnTo>
                  <a:cubicBezTo>
                    <a:pt x="13951" y="70906"/>
                    <a:pt x="15433" y="71769"/>
                    <a:pt x="17342" y="72030"/>
                  </a:cubicBezTo>
                  <a:lnTo>
                    <a:pt x="74752" y="79918"/>
                  </a:lnTo>
                  <a:cubicBezTo>
                    <a:pt x="74824" y="79928"/>
                    <a:pt x="74896" y="79932"/>
                    <a:pt x="74967" y="79932"/>
                  </a:cubicBezTo>
                  <a:cubicBezTo>
                    <a:pt x="75221" y="79932"/>
                    <a:pt x="75470" y="79875"/>
                    <a:pt x="75655" y="79768"/>
                  </a:cubicBezTo>
                  <a:lnTo>
                    <a:pt x="137718" y="43934"/>
                  </a:lnTo>
                  <a:cubicBezTo>
                    <a:pt x="138254" y="43624"/>
                    <a:pt x="137998" y="43098"/>
                    <a:pt x="137266" y="42998"/>
                  </a:cubicBezTo>
                  <a:lnTo>
                    <a:pt x="81009" y="35269"/>
                  </a:lnTo>
                  <a:cubicBezTo>
                    <a:pt x="79102" y="35008"/>
                    <a:pt x="77619" y="34145"/>
                    <a:pt x="77171" y="33040"/>
                  </a:cubicBezTo>
                  <a:lnTo>
                    <a:pt x="64015" y="428"/>
                  </a:lnTo>
                  <a:cubicBezTo>
                    <a:pt x="63907" y="159"/>
                    <a:pt x="63499" y="0"/>
                    <a:pt x="63079" y="0"/>
                  </a:cubicBezTo>
                  <a:close/>
                </a:path>
              </a:pathLst>
            </a:custGeom>
            <a:solidFill>
              <a:srgbClr val="FF8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32"/>
            <p:cNvSpPr/>
            <p:nvPr/>
          </p:nvSpPr>
          <p:spPr>
            <a:xfrm>
              <a:off x="5796925" y="1619175"/>
              <a:ext cx="1582875" cy="1432975"/>
            </a:xfrm>
            <a:custGeom>
              <a:avLst/>
              <a:gdLst/>
              <a:ahLst/>
              <a:cxnLst/>
              <a:rect l="l" t="t" r="r" b="b"/>
              <a:pathLst>
                <a:path w="63315" h="57319" extrusionOk="0">
                  <a:moveTo>
                    <a:pt x="63253" y="0"/>
                  </a:moveTo>
                  <a:cubicBezTo>
                    <a:pt x="63253" y="140"/>
                    <a:pt x="63164" y="282"/>
                    <a:pt x="62968" y="394"/>
                  </a:cubicBezTo>
                  <a:lnTo>
                    <a:pt x="903" y="36228"/>
                  </a:lnTo>
                  <a:cubicBezTo>
                    <a:pt x="722" y="36335"/>
                    <a:pt x="477" y="36393"/>
                    <a:pt x="226" y="36393"/>
                  </a:cubicBezTo>
                  <a:cubicBezTo>
                    <a:pt x="151" y="36393"/>
                    <a:pt x="75" y="36387"/>
                    <a:pt x="1" y="36377"/>
                  </a:cubicBezTo>
                  <a:lnTo>
                    <a:pt x="1" y="36377"/>
                  </a:lnTo>
                  <a:lnTo>
                    <a:pt x="60" y="57303"/>
                  </a:lnTo>
                  <a:cubicBezTo>
                    <a:pt x="134" y="57314"/>
                    <a:pt x="209" y="57319"/>
                    <a:pt x="284" y="57319"/>
                  </a:cubicBezTo>
                  <a:cubicBezTo>
                    <a:pt x="535" y="57319"/>
                    <a:pt x="781" y="57262"/>
                    <a:pt x="963" y="57155"/>
                  </a:cubicBezTo>
                  <a:lnTo>
                    <a:pt x="63028" y="21321"/>
                  </a:lnTo>
                  <a:cubicBezTo>
                    <a:pt x="63224" y="21208"/>
                    <a:pt x="63314" y="21067"/>
                    <a:pt x="63313" y="20927"/>
                  </a:cubicBezTo>
                  <a:lnTo>
                    <a:pt x="63253" y="0"/>
                  </a:lnTo>
                  <a:close/>
                </a:path>
              </a:pathLst>
            </a:custGeom>
            <a:solidFill>
              <a:srgbClr val="FF6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9" name="Google Shape;689;p32"/>
          <p:cNvSpPr txBox="1">
            <a:spLocks noGrp="1"/>
          </p:cNvSpPr>
          <p:nvPr>
            <p:ph type="title"/>
          </p:nvPr>
        </p:nvSpPr>
        <p:spPr>
          <a:xfrm>
            <a:off x="3624371" y="267946"/>
            <a:ext cx="5056500" cy="84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UPCOMING WORKSHOPS</a:t>
            </a:r>
            <a:endParaRPr/>
          </a:p>
        </p:txBody>
      </p:sp>
      <p:sp>
        <p:nvSpPr>
          <p:cNvPr id="690" name="Google Shape;690;p32"/>
          <p:cNvSpPr txBox="1">
            <a:spLocks noGrp="1"/>
          </p:cNvSpPr>
          <p:nvPr>
            <p:ph type="ctrTitle" idx="4294967295"/>
          </p:nvPr>
        </p:nvSpPr>
        <p:spPr>
          <a:xfrm flipH="1">
            <a:off x="3091350" y="1100025"/>
            <a:ext cx="3926100" cy="9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/>
              <a:t>Maximising your undergraduate research experience</a:t>
            </a:r>
            <a:endParaRPr sz="2200"/>
          </a:p>
        </p:txBody>
      </p:sp>
      <p:sp>
        <p:nvSpPr>
          <p:cNvPr id="691" name="Google Shape;691;p32"/>
          <p:cNvSpPr txBox="1">
            <a:spLocks noGrp="1"/>
          </p:cNvSpPr>
          <p:nvPr>
            <p:ph type="subTitle" idx="4294967295"/>
          </p:nvPr>
        </p:nvSpPr>
        <p:spPr>
          <a:xfrm flipH="1">
            <a:off x="496475" y="4563475"/>
            <a:ext cx="2527200" cy="34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400"/>
              <a:t>Graduate Student Panel</a:t>
            </a:r>
            <a:endParaRPr sz="1400"/>
          </a:p>
        </p:txBody>
      </p:sp>
      <p:sp>
        <p:nvSpPr>
          <p:cNvPr id="692" name="Google Shape;692;p32"/>
          <p:cNvSpPr txBox="1">
            <a:spLocks noGrp="1"/>
          </p:cNvSpPr>
          <p:nvPr>
            <p:ph type="ctrTitle" idx="4294967295"/>
          </p:nvPr>
        </p:nvSpPr>
        <p:spPr>
          <a:xfrm flipH="1">
            <a:off x="-130825" y="3489300"/>
            <a:ext cx="3078300" cy="12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/>
              <a:t>Learn about Educational and Counselling Psychology Programs</a:t>
            </a:r>
            <a:endParaRPr sz="2200"/>
          </a:p>
        </p:txBody>
      </p:sp>
      <p:sp>
        <p:nvSpPr>
          <p:cNvPr id="693" name="Google Shape;693;p32"/>
          <p:cNvSpPr txBox="1">
            <a:spLocks noGrp="1"/>
          </p:cNvSpPr>
          <p:nvPr>
            <p:ph type="ctrTitle" idx="4294967295"/>
          </p:nvPr>
        </p:nvSpPr>
        <p:spPr>
          <a:xfrm flipH="1">
            <a:off x="1995764" y="2230019"/>
            <a:ext cx="1237200" cy="45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lt1"/>
                </a:solidFill>
              </a:rPr>
              <a:t>February 26th</a:t>
            </a:r>
            <a:endParaRPr sz="1800" dirty="0">
              <a:solidFill>
                <a:schemeClr val="lt1"/>
              </a:solidFill>
            </a:endParaRPr>
          </a:p>
        </p:txBody>
      </p:sp>
      <p:grpSp>
        <p:nvGrpSpPr>
          <p:cNvPr id="694" name="Google Shape;694;p32"/>
          <p:cNvGrpSpPr/>
          <p:nvPr/>
        </p:nvGrpSpPr>
        <p:grpSpPr>
          <a:xfrm flipH="1">
            <a:off x="2437140" y="2334098"/>
            <a:ext cx="2193384" cy="1614769"/>
            <a:chOff x="2082525" y="1596300"/>
            <a:chExt cx="3456325" cy="2521500"/>
          </a:xfrm>
        </p:grpSpPr>
        <p:sp>
          <p:nvSpPr>
            <p:cNvPr id="695" name="Google Shape;695;p32"/>
            <p:cNvSpPr/>
            <p:nvPr/>
          </p:nvSpPr>
          <p:spPr>
            <a:xfrm>
              <a:off x="2082525" y="1596300"/>
              <a:ext cx="3451625" cy="2521500"/>
            </a:xfrm>
            <a:custGeom>
              <a:avLst/>
              <a:gdLst/>
              <a:ahLst/>
              <a:cxnLst/>
              <a:rect l="l" t="t" r="r" b="b"/>
              <a:pathLst>
                <a:path w="138065" h="100860" extrusionOk="0">
                  <a:moveTo>
                    <a:pt x="63078" y="0"/>
                  </a:moveTo>
                  <a:cubicBezTo>
                    <a:pt x="62839" y="0"/>
                    <a:pt x="62596" y="52"/>
                    <a:pt x="62402" y="163"/>
                  </a:cubicBezTo>
                  <a:lnTo>
                    <a:pt x="335" y="35999"/>
                  </a:lnTo>
                  <a:cubicBezTo>
                    <a:pt x="98" y="36135"/>
                    <a:pt x="0" y="36332"/>
                    <a:pt x="75" y="36519"/>
                  </a:cubicBezTo>
                  <a:lnTo>
                    <a:pt x="135" y="57446"/>
                  </a:lnTo>
                  <a:lnTo>
                    <a:pt x="13562" y="90728"/>
                  </a:lnTo>
                  <a:cubicBezTo>
                    <a:pt x="14011" y="91833"/>
                    <a:pt x="15493" y="92695"/>
                    <a:pt x="17400" y="92957"/>
                  </a:cubicBezTo>
                  <a:lnTo>
                    <a:pt x="74810" y="100844"/>
                  </a:lnTo>
                  <a:cubicBezTo>
                    <a:pt x="74883" y="100854"/>
                    <a:pt x="74957" y="100859"/>
                    <a:pt x="75031" y="100859"/>
                  </a:cubicBezTo>
                  <a:cubicBezTo>
                    <a:pt x="75283" y="100859"/>
                    <a:pt x="75529" y="100802"/>
                    <a:pt x="75711" y="100696"/>
                  </a:cubicBezTo>
                  <a:lnTo>
                    <a:pt x="137778" y="64860"/>
                  </a:lnTo>
                  <a:cubicBezTo>
                    <a:pt x="137974" y="64748"/>
                    <a:pt x="138065" y="64606"/>
                    <a:pt x="138063" y="64466"/>
                  </a:cubicBezTo>
                  <a:lnTo>
                    <a:pt x="138003" y="43540"/>
                  </a:lnTo>
                  <a:cubicBezTo>
                    <a:pt x="138003" y="43543"/>
                    <a:pt x="138002" y="43547"/>
                    <a:pt x="138002" y="43551"/>
                  </a:cubicBezTo>
                  <a:lnTo>
                    <a:pt x="138002" y="43551"/>
                  </a:lnTo>
                  <a:cubicBezTo>
                    <a:pt x="138011" y="43305"/>
                    <a:pt x="137740" y="43062"/>
                    <a:pt x="137268" y="42997"/>
                  </a:cubicBezTo>
                  <a:lnTo>
                    <a:pt x="81010" y="35271"/>
                  </a:lnTo>
                  <a:cubicBezTo>
                    <a:pt x="79104" y="35008"/>
                    <a:pt x="77620" y="34145"/>
                    <a:pt x="77173" y="33040"/>
                  </a:cubicBezTo>
                  <a:lnTo>
                    <a:pt x="64017" y="429"/>
                  </a:lnTo>
                  <a:cubicBezTo>
                    <a:pt x="63907" y="159"/>
                    <a:pt x="63499" y="0"/>
                    <a:pt x="63078" y="0"/>
                  </a:cubicBezTo>
                  <a:close/>
                </a:path>
              </a:pathLst>
            </a:custGeom>
            <a:solidFill>
              <a:srgbClr val="90C4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2"/>
            <p:cNvSpPr/>
            <p:nvPr/>
          </p:nvSpPr>
          <p:spPr>
            <a:xfrm>
              <a:off x="2084400" y="2509300"/>
              <a:ext cx="337200" cy="1355175"/>
            </a:xfrm>
            <a:custGeom>
              <a:avLst/>
              <a:gdLst/>
              <a:ahLst/>
              <a:cxnLst/>
              <a:rect l="l" t="t" r="r" b="b"/>
              <a:pathLst>
                <a:path w="13488" h="54207" extrusionOk="0">
                  <a:moveTo>
                    <a:pt x="0" y="1"/>
                  </a:moveTo>
                  <a:lnTo>
                    <a:pt x="60" y="20927"/>
                  </a:lnTo>
                  <a:lnTo>
                    <a:pt x="13487" y="54206"/>
                  </a:lnTo>
                  <a:lnTo>
                    <a:pt x="13427" y="3328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C4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2"/>
            <p:cNvSpPr/>
            <p:nvPr/>
          </p:nvSpPr>
          <p:spPr>
            <a:xfrm>
              <a:off x="2420075" y="3341325"/>
              <a:ext cx="1532725" cy="776100"/>
            </a:xfrm>
            <a:custGeom>
              <a:avLst/>
              <a:gdLst/>
              <a:ahLst/>
              <a:cxnLst/>
              <a:rect l="l" t="t" r="r" b="b"/>
              <a:pathLst>
                <a:path w="61309" h="31044" extrusionOk="0">
                  <a:moveTo>
                    <a:pt x="0" y="1"/>
                  </a:moveTo>
                  <a:lnTo>
                    <a:pt x="60" y="20927"/>
                  </a:lnTo>
                  <a:cubicBezTo>
                    <a:pt x="509" y="22032"/>
                    <a:pt x="1991" y="22894"/>
                    <a:pt x="3898" y="23156"/>
                  </a:cubicBezTo>
                  <a:lnTo>
                    <a:pt x="61308" y="31043"/>
                  </a:lnTo>
                  <a:lnTo>
                    <a:pt x="61249" y="10117"/>
                  </a:lnTo>
                  <a:lnTo>
                    <a:pt x="3838" y="2230"/>
                  </a:lnTo>
                  <a:cubicBezTo>
                    <a:pt x="1931" y="1967"/>
                    <a:pt x="449" y="1104"/>
                    <a:pt x="0" y="1"/>
                  </a:cubicBezTo>
                  <a:close/>
                </a:path>
              </a:pathLst>
            </a:custGeom>
            <a:solidFill>
              <a:srgbClr val="78AE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2"/>
            <p:cNvSpPr/>
            <p:nvPr/>
          </p:nvSpPr>
          <p:spPr>
            <a:xfrm>
              <a:off x="2082525" y="1596300"/>
              <a:ext cx="3456325" cy="1998300"/>
            </a:xfrm>
            <a:custGeom>
              <a:avLst/>
              <a:gdLst/>
              <a:ahLst/>
              <a:cxnLst/>
              <a:rect l="l" t="t" r="r" b="b"/>
              <a:pathLst>
                <a:path w="138253" h="79932" extrusionOk="0">
                  <a:moveTo>
                    <a:pt x="63079" y="1"/>
                  </a:moveTo>
                  <a:cubicBezTo>
                    <a:pt x="62839" y="1"/>
                    <a:pt x="62595" y="53"/>
                    <a:pt x="62402" y="165"/>
                  </a:cubicBezTo>
                  <a:lnTo>
                    <a:pt x="335" y="35999"/>
                  </a:lnTo>
                  <a:cubicBezTo>
                    <a:pt x="98" y="36135"/>
                    <a:pt x="0" y="36332"/>
                    <a:pt x="75" y="36519"/>
                  </a:cubicBezTo>
                  <a:lnTo>
                    <a:pt x="13502" y="69802"/>
                  </a:lnTo>
                  <a:cubicBezTo>
                    <a:pt x="13949" y="70907"/>
                    <a:pt x="15433" y="71768"/>
                    <a:pt x="17340" y="72031"/>
                  </a:cubicBezTo>
                  <a:lnTo>
                    <a:pt x="74751" y="79916"/>
                  </a:lnTo>
                  <a:cubicBezTo>
                    <a:pt x="74825" y="79926"/>
                    <a:pt x="74900" y="79931"/>
                    <a:pt x="74975" y="79931"/>
                  </a:cubicBezTo>
                  <a:cubicBezTo>
                    <a:pt x="75226" y="79931"/>
                    <a:pt x="75470" y="79875"/>
                    <a:pt x="75651" y="79769"/>
                  </a:cubicBezTo>
                  <a:lnTo>
                    <a:pt x="137720" y="43934"/>
                  </a:lnTo>
                  <a:cubicBezTo>
                    <a:pt x="138252" y="43625"/>
                    <a:pt x="138000" y="43098"/>
                    <a:pt x="137266" y="42997"/>
                  </a:cubicBezTo>
                  <a:lnTo>
                    <a:pt x="81010" y="35271"/>
                  </a:lnTo>
                  <a:cubicBezTo>
                    <a:pt x="79102" y="35008"/>
                    <a:pt x="77620" y="34147"/>
                    <a:pt x="77173" y="33041"/>
                  </a:cubicBezTo>
                  <a:lnTo>
                    <a:pt x="64015" y="429"/>
                  </a:lnTo>
                  <a:cubicBezTo>
                    <a:pt x="63906" y="159"/>
                    <a:pt x="63498" y="1"/>
                    <a:pt x="63079" y="1"/>
                  </a:cubicBezTo>
                  <a:close/>
                </a:path>
              </a:pathLst>
            </a:custGeom>
            <a:solidFill>
              <a:srgbClr val="B3D6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2"/>
            <p:cNvSpPr/>
            <p:nvPr/>
          </p:nvSpPr>
          <p:spPr>
            <a:xfrm>
              <a:off x="3951275" y="2684775"/>
              <a:ext cx="1582875" cy="1432975"/>
            </a:xfrm>
            <a:custGeom>
              <a:avLst/>
              <a:gdLst/>
              <a:ahLst/>
              <a:cxnLst/>
              <a:rect l="l" t="t" r="r" b="b"/>
              <a:pathLst>
                <a:path w="63315" h="57319" extrusionOk="0">
                  <a:moveTo>
                    <a:pt x="63253" y="1"/>
                  </a:moveTo>
                  <a:cubicBezTo>
                    <a:pt x="63253" y="139"/>
                    <a:pt x="63164" y="280"/>
                    <a:pt x="62968" y="395"/>
                  </a:cubicBezTo>
                  <a:lnTo>
                    <a:pt x="901" y="36229"/>
                  </a:lnTo>
                  <a:cubicBezTo>
                    <a:pt x="719" y="36334"/>
                    <a:pt x="473" y="36392"/>
                    <a:pt x="221" y="36392"/>
                  </a:cubicBezTo>
                  <a:cubicBezTo>
                    <a:pt x="148" y="36392"/>
                    <a:pt x="74" y="36387"/>
                    <a:pt x="1" y="36377"/>
                  </a:cubicBezTo>
                  <a:lnTo>
                    <a:pt x="1" y="36377"/>
                  </a:lnTo>
                  <a:lnTo>
                    <a:pt x="60" y="57304"/>
                  </a:lnTo>
                  <a:cubicBezTo>
                    <a:pt x="135" y="57314"/>
                    <a:pt x="210" y="57319"/>
                    <a:pt x="284" y="57319"/>
                  </a:cubicBezTo>
                  <a:cubicBezTo>
                    <a:pt x="536" y="57319"/>
                    <a:pt x="779" y="57262"/>
                    <a:pt x="961" y="57155"/>
                  </a:cubicBezTo>
                  <a:lnTo>
                    <a:pt x="63028" y="21321"/>
                  </a:lnTo>
                  <a:cubicBezTo>
                    <a:pt x="63224" y="21209"/>
                    <a:pt x="63315" y="21067"/>
                    <a:pt x="63313" y="20927"/>
                  </a:cubicBezTo>
                  <a:lnTo>
                    <a:pt x="63253" y="1"/>
                  </a:lnTo>
                  <a:close/>
                </a:path>
              </a:pathLst>
            </a:custGeom>
            <a:solidFill>
              <a:srgbClr val="90C4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0" name="Google Shape;700;p32"/>
          <p:cNvGrpSpPr/>
          <p:nvPr/>
        </p:nvGrpSpPr>
        <p:grpSpPr>
          <a:xfrm flipH="1">
            <a:off x="3608358" y="3016524"/>
            <a:ext cx="2193447" cy="1614721"/>
            <a:chOff x="236825" y="2661925"/>
            <a:chExt cx="3456425" cy="2521425"/>
          </a:xfrm>
        </p:grpSpPr>
        <p:sp>
          <p:nvSpPr>
            <p:cNvPr id="701" name="Google Shape;701;p32"/>
            <p:cNvSpPr/>
            <p:nvPr/>
          </p:nvSpPr>
          <p:spPr>
            <a:xfrm>
              <a:off x="236825" y="2661925"/>
              <a:ext cx="3451675" cy="2521425"/>
            </a:xfrm>
            <a:custGeom>
              <a:avLst/>
              <a:gdLst/>
              <a:ahLst/>
              <a:cxnLst/>
              <a:rect l="l" t="t" r="r" b="b"/>
              <a:pathLst>
                <a:path w="138067" h="100857" extrusionOk="0">
                  <a:moveTo>
                    <a:pt x="63080" y="0"/>
                  </a:moveTo>
                  <a:cubicBezTo>
                    <a:pt x="62840" y="0"/>
                    <a:pt x="62597" y="52"/>
                    <a:pt x="62402" y="164"/>
                  </a:cubicBezTo>
                  <a:lnTo>
                    <a:pt x="337" y="35998"/>
                  </a:lnTo>
                  <a:cubicBezTo>
                    <a:pt x="100" y="36133"/>
                    <a:pt x="1" y="36332"/>
                    <a:pt x="78" y="36518"/>
                  </a:cubicBezTo>
                  <a:lnTo>
                    <a:pt x="137" y="57445"/>
                  </a:lnTo>
                  <a:lnTo>
                    <a:pt x="13564" y="90726"/>
                  </a:lnTo>
                  <a:cubicBezTo>
                    <a:pt x="14011" y="91831"/>
                    <a:pt x="15495" y="92692"/>
                    <a:pt x="17402" y="92955"/>
                  </a:cubicBezTo>
                  <a:lnTo>
                    <a:pt x="74813" y="100842"/>
                  </a:lnTo>
                  <a:cubicBezTo>
                    <a:pt x="74885" y="100852"/>
                    <a:pt x="74959" y="100857"/>
                    <a:pt x="75033" y="100857"/>
                  </a:cubicBezTo>
                  <a:cubicBezTo>
                    <a:pt x="75285" y="100857"/>
                    <a:pt x="75532" y="100799"/>
                    <a:pt x="75715" y="100692"/>
                  </a:cubicBezTo>
                  <a:lnTo>
                    <a:pt x="137780" y="64858"/>
                  </a:lnTo>
                  <a:cubicBezTo>
                    <a:pt x="137976" y="64745"/>
                    <a:pt x="138067" y="64604"/>
                    <a:pt x="138067" y="64464"/>
                  </a:cubicBezTo>
                  <a:lnTo>
                    <a:pt x="138007" y="43537"/>
                  </a:lnTo>
                  <a:cubicBezTo>
                    <a:pt x="138007" y="43540"/>
                    <a:pt x="138004" y="43545"/>
                    <a:pt x="138004" y="43550"/>
                  </a:cubicBezTo>
                  <a:lnTo>
                    <a:pt x="138004" y="43550"/>
                  </a:lnTo>
                  <a:cubicBezTo>
                    <a:pt x="138013" y="43303"/>
                    <a:pt x="137740" y="43059"/>
                    <a:pt x="137268" y="42996"/>
                  </a:cubicBezTo>
                  <a:lnTo>
                    <a:pt x="81011" y="35270"/>
                  </a:lnTo>
                  <a:cubicBezTo>
                    <a:pt x="79104" y="35007"/>
                    <a:pt x="77622" y="34146"/>
                    <a:pt x="77173" y="33041"/>
                  </a:cubicBezTo>
                  <a:lnTo>
                    <a:pt x="64017" y="429"/>
                  </a:lnTo>
                  <a:cubicBezTo>
                    <a:pt x="63908" y="159"/>
                    <a:pt x="63500" y="0"/>
                    <a:pt x="63080" y="0"/>
                  </a:cubicBezTo>
                  <a:close/>
                </a:path>
              </a:pathLst>
            </a:custGeom>
            <a:solidFill>
              <a:srgbClr val="5C5C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32"/>
            <p:cNvSpPr/>
            <p:nvPr/>
          </p:nvSpPr>
          <p:spPr>
            <a:xfrm>
              <a:off x="238700" y="3574925"/>
              <a:ext cx="337250" cy="1355200"/>
            </a:xfrm>
            <a:custGeom>
              <a:avLst/>
              <a:gdLst/>
              <a:ahLst/>
              <a:cxnLst/>
              <a:rect l="l" t="t" r="r" b="b"/>
              <a:pathLst>
                <a:path w="13490" h="54208" extrusionOk="0">
                  <a:moveTo>
                    <a:pt x="1" y="0"/>
                  </a:moveTo>
                  <a:lnTo>
                    <a:pt x="61" y="20927"/>
                  </a:lnTo>
                  <a:lnTo>
                    <a:pt x="13489" y="54207"/>
                  </a:lnTo>
                  <a:lnTo>
                    <a:pt x="13428" y="3328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C5C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2"/>
            <p:cNvSpPr/>
            <p:nvPr/>
          </p:nvSpPr>
          <p:spPr>
            <a:xfrm>
              <a:off x="574425" y="4406900"/>
              <a:ext cx="1532725" cy="776075"/>
            </a:xfrm>
            <a:custGeom>
              <a:avLst/>
              <a:gdLst/>
              <a:ahLst/>
              <a:cxnLst/>
              <a:rect l="l" t="t" r="r" b="b"/>
              <a:pathLst>
                <a:path w="61309" h="31043" extrusionOk="0">
                  <a:moveTo>
                    <a:pt x="0" y="0"/>
                  </a:moveTo>
                  <a:lnTo>
                    <a:pt x="60" y="20927"/>
                  </a:lnTo>
                  <a:cubicBezTo>
                    <a:pt x="507" y="22032"/>
                    <a:pt x="1989" y="22895"/>
                    <a:pt x="3898" y="23156"/>
                  </a:cubicBezTo>
                  <a:lnTo>
                    <a:pt x="61309" y="31043"/>
                  </a:lnTo>
                  <a:lnTo>
                    <a:pt x="61249" y="10116"/>
                  </a:lnTo>
                  <a:lnTo>
                    <a:pt x="3837" y="2229"/>
                  </a:lnTo>
                  <a:cubicBezTo>
                    <a:pt x="1930" y="1968"/>
                    <a:pt x="446" y="1105"/>
                    <a:pt x="0" y="0"/>
                  </a:cubicBezTo>
                  <a:close/>
                </a:path>
              </a:pathLst>
            </a:custGeom>
            <a:solidFill>
              <a:srgbClr val="4D4D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2"/>
            <p:cNvSpPr/>
            <p:nvPr/>
          </p:nvSpPr>
          <p:spPr>
            <a:xfrm>
              <a:off x="2105600" y="3750375"/>
              <a:ext cx="1582875" cy="1432975"/>
            </a:xfrm>
            <a:custGeom>
              <a:avLst/>
              <a:gdLst/>
              <a:ahLst/>
              <a:cxnLst/>
              <a:rect l="l" t="t" r="r" b="b"/>
              <a:pathLst>
                <a:path w="63315" h="57319" extrusionOk="0">
                  <a:moveTo>
                    <a:pt x="63254" y="1"/>
                  </a:moveTo>
                  <a:cubicBezTo>
                    <a:pt x="63254" y="141"/>
                    <a:pt x="63164" y="282"/>
                    <a:pt x="62969" y="395"/>
                  </a:cubicBezTo>
                  <a:lnTo>
                    <a:pt x="902" y="36229"/>
                  </a:lnTo>
                  <a:cubicBezTo>
                    <a:pt x="720" y="36334"/>
                    <a:pt x="472" y="36392"/>
                    <a:pt x="218" y="36392"/>
                  </a:cubicBezTo>
                  <a:cubicBezTo>
                    <a:pt x="146" y="36392"/>
                    <a:pt x="72" y="36387"/>
                    <a:pt x="0" y="36377"/>
                  </a:cubicBezTo>
                  <a:lnTo>
                    <a:pt x="0" y="36377"/>
                  </a:lnTo>
                  <a:lnTo>
                    <a:pt x="60" y="57304"/>
                  </a:lnTo>
                  <a:cubicBezTo>
                    <a:pt x="133" y="57314"/>
                    <a:pt x="207" y="57319"/>
                    <a:pt x="280" y="57319"/>
                  </a:cubicBezTo>
                  <a:cubicBezTo>
                    <a:pt x="533" y="57319"/>
                    <a:pt x="780" y="57261"/>
                    <a:pt x="962" y="57154"/>
                  </a:cubicBezTo>
                  <a:lnTo>
                    <a:pt x="63029" y="21321"/>
                  </a:lnTo>
                  <a:cubicBezTo>
                    <a:pt x="63224" y="21209"/>
                    <a:pt x="63314" y="21067"/>
                    <a:pt x="63314" y="20927"/>
                  </a:cubicBezTo>
                  <a:lnTo>
                    <a:pt x="63254" y="1"/>
                  </a:lnTo>
                  <a:close/>
                </a:path>
              </a:pathLst>
            </a:custGeom>
            <a:solidFill>
              <a:srgbClr val="5C5C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2"/>
            <p:cNvSpPr/>
            <p:nvPr/>
          </p:nvSpPr>
          <p:spPr>
            <a:xfrm>
              <a:off x="236825" y="2661925"/>
              <a:ext cx="3456425" cy="1998275"/>
            </a:xfrm>
            <a:custGeom>
              <a:avLst/>
              <a:gdLst/>
              <a:ahLst/>
              <a:cxnLst/>
              <a:rect l="l" t="t" r="r" b="b"/>
              <a:pathLst>
                <a:path w="138257" h="79931" extrusionOk="0">
                  <a:moveTo>
                    <a:pt x="63081" y="1"/>
                  </a:moveTo>
                  <a:cubicBezTo>
                    <a:pt x="62841" y="1"/>
                    <a:pt x="62597" y="53"/>
                    <a:pt x="62402" y="166"/>
                  </a:cubicBezTo>
                  <a:lnTo>
                    <a:pt x="335" y="35998"/>
                  </a:lnTo>
                  <a:cubicBezTo>
                    <a:pt x="100" y="36135"/>
                    <a:pt x="1" y="36332"/>
                    <a:pt x="76" y="36520"/>
                  </a:cubicBezTo>
                  <a:lnTo>
                    <a:pt x="13503" y="69801"/>
                  </a:lnTo>
                  <a:cubicBezTo>
                    <a:pt x="13950" y="70906"/>
                    <a:pt x="15434" y="71769"/>
                    <a:pt x="17341" y="72030"/>
                  </a:cubicBezTo>
                  <a:lnTo>
                    <a:pt x="74751" y="79917"/>
                  </a:lnTo>
                  <a:cubicBezTo>
                    <a:pt x="74823" y="79926"/>
                    <a:pt x="74895" y="79931"/>
                    <a:pt x="74967" y="79931"/>
                  </a:cubicBezTo>
                  <a:cubicBezTo>
                    <a:pt x="75221" y="79931"/>
                    <a:pt x="75470" y="79874"/>
                    <a:pt x="75655" y="79769"/>
                  </a:cubicBezTo>
                  <a:lnTo>
                    <a:pt x="137720" y="43935"/>
                  </a:lnTo>
                  <a:cubicBezTo>
                    <a:pt x="138256" y="43626"/>
                    <a:pt x="138000" y="43099"/>
                    <a:pt x="137268" y="42998"/>
                  </a:cubicBezTo>
                  <a:lnTo>
                    <a:pt x="81011" y="35272"/>
                  </a:lnTo>
                  <a:cubicBezTo>
                    <a:pt x="79104" y="35009"/>
                    <a:pt x="77622" y="34148"/>
                    <a:pt x="77173" y="33042"/>
                  </a:cubicBezTo>
                  <a:lnTo>
                    <a:pt x="64017" y="430"/>
                  </a:lnTo>
                  <a:cubicBezTo>
                    <a:pt x="63908" y="160"/>
                    <a:pt x="63501" y="1"/>
                    <a:pt x="63081" y="1"/>
                  </a:cubicBezTo>
                  <a:close/>
                </a:path>
              </a:pathLst>
            </a:custGeom>
            <a:solidFill>
              <a:srgbClr val="7776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6" name="Google Shape;706;p32"/>
          <p:cNvSpPr txBox="1">
            <a:spLocks noGrp="1"/>
          </p:cNvSpPr>
          <p:nvPr>
            <p:ph type="ctrTitle" idx="4294967295"/>
          </p:nvPr>
        </p:nvSpPr>
        <p:spPr>
          <a:xfrm flipH="1">
            <a:off x="3174439" y="2912432"/>
            <a:ext cx="1237200" cy="45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</a:rPr>
              <a:t>March 11th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707" name="Google Shape;707;p32"/>
          <p:cNvSpPr txBox="1">
            <a:spLocks noGrp="1"/>
          </p:cNvSpPr>
          <p:nvPr>
            <p:ph type="ctrTitle" idx="4294967295"/>
          </p:nvPr>
        </p:nvSpPr>
        <p:spPr>
          <a:xfrm flipH="1">
            <a:off x="4411639" y="3594844"/>
            <a:ext cx="1237200" cy="45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</a:rPr>
              <a:t>March 18th</a:t>
            </a:r>
            <a:endParaRPr sz="1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33"/>
          <p:cNvSpPr/>
          <p:nvPr/>
        </p:nvSpPr>
        <p:spPr>
          <a:xfrm>
            <a:off x="865550" y="-1134700"/>
            <a:ext cx="7413000" cy="7413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" name="Google Shape;713;p33"/>
          <p:cNvSpPr txBox="1">
            <a:spLocks noGrp="1"/>
          </p:cNvSpPr>
          <p:nvPr>
            <p:ph type="ctrTitle"/>
          </p:nvPr>
        </p:nvSpPr>
        <p:spPr>
          <a:xfrm>
            <a:off x="4004825" y="1645400"/>
            <a:ext cx="3967800" cy="157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do you want to learn about?</a:t>
            </a:r>
            <a:endParaRPr/>
          </a:p>
        </p:txBody>
      </p:sp>
      <p:grpSp>
        <p:nvGrpSpPr>
          <p:cNvPr id="714" name="Google Shape;714;p33"/>
          <p:cNvGrpSpPr/>
          <p:nvPr/>
        </p:nvGrpSpPr>
        <p:grpSpPr>
          <a:xfrm>
            <a:off x="1252183" y="1535702"/>
            <a:ext cx="2702747" cy="2297606"/>
            <a:chOff x="683283" y="1851952"/>
            <a:chExt cx="2702747" cy="2297606"/>
          </a:xfrm>
        </p:grpSpPr>
        <p:sp>
          <p:nvSpPr>
            <p:cNvPr id="715" name="Google Shape;715;p33"/>
            <p:cNvSpPr/>
            <p:nvPr/>
          </p:nvSpPr>
          <p:spPr>
            <a:xfrm>
              <a:off x="1792977" y="3311437"/>
              <a:ext cx="1593053" cy="838122"/>
            </a:xfrm>
            <a:custGeom>
              <a:avLst/>
              <a:gdLst/>
              <a:ahLst/>
              <a:cxnLst/>
              <a:rect l="l" t="t" r="r" b="b"/>
              <a:pathLst>
                <a:path w="16784" h="8830" extrusionOk="0">
                  <a:moveTo>
                    <a:pt x="8392" y="0"/>
                  </a:moveTo>
                  <a:lnTo>
                    <a:pt x="8392" y="1"/>
                  </a:lnTo>
                  <a:cubicBezTo>
                    <a:pt x="6435" y="1"/>
                    <a:pt x="4479" y="432"/>
                    <a:pt x="2987" y="1294"/>
                  </a:cubicBezTo>
                  <a:cubicBezTo>
                    <a:pt x="0" y="3018"/>
                    <a:pt x="0" y="5813"/>
                    <a:pt x="2987" y="7536"/>
                  </a:cubicBezTo>
                  <a:cubicBezTo>
                    <a:pt x="4479" y="8397"/>
                    <a:pt x="6435" y="8829"/>
                    <a:pt x="8392" y="8829"/>
                  </a:cubicBezTo>
                  <a:cubicBezTo>
                    <a:pt x="10348" y="8829"/>
                    <a:pt x="12305" y="8397"/>
                    <a:pt x="13798" y="7536"/>
                  </a:cubicBezTo>
                  <a:cubicBezTo>
                    <a:pt x="16783" y="5813"/>
                    <a:pt x="16783" y="3017"/>
                    <a:pt x="13798" y="1294"/>
                  </a:cubicBezTo>
                  <a:cubicBezTo>
                    <a:pt x="12304" y="432"/>
                    <a:pt x="10348" y="0"/>
                    <a:pt x="8392" y="0"/>
                  </a:cubicBezTo>
                  <a:close/>
                </a:path>
              </a:pathLst>
            </a:custGeom>
            <a:solidFill>
              <a:srgbClr val="629C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16" name="Google Shape;716;p33"/>
            <p:cNvGrpSpPr/>
            <p:nvPr/>
          </p:nvGrpSpPr>
          <p:grpSpPr>
            <a:xfrm flipH="1">
              <a:off x="683283" y="1851952"/>
              <a:ext cx="2365216" cy="2195071"/>
              <a:chOff x="3143050" y="1622150"/>
              <a:chExt cx="376375" cy="349300"/>
            </a:xfrm>
          </p:grpSpPr>
          <p:sp>
            <p:nvSpPr>
              <p:cNvPr id="717" name="Google Shape;717;p33"/>
              <p:cNvSpPr/>
              <p:nvPr/>
            </p:nvSpPr>
            <p:spPr>
              <a:xfrm>
                <a:off x="3184725" y="1735175"/>
                <a:ext cx="53275" cy="184300"/>
              </a:xfrm>
              <a:custGeom>
                <a:avLst/>
                <a:gdLst/>
                <a:ahLst/>
                <a:cxnLst/>
                <a:rect l="l" t="t" r="r" b="b"/>
                <a:pathLst>
                  <a:path w="2131" h="7372" extrusionOk="0">
                    <a:moveTo>
                      <a:pt x="1065" y="0"/>
                    </a:moveTo>
                    <a:cubicBezTo>
                      <a:pt x="473" y="0"/>
                      <a:pt x="0" y="481"/>
                      <a:pt x="0" y="1065"/>
                    </a:cubicBezTo>
                    <a:lnTo>
                      <a:pt x="0" y="6297"/>
                    </a:lnTo>
                    <a:cubicBezTo>
                      <a:pt x="0" y="6890"/>
                      <a:pt x="473" y="7363"/>
                      <a:pt x="1065" y="7371"/>
                    </a:cubicBezTo>
                    <a:cubicBezTo>
                      <a:pt x="1658" y="7371"/>
                      <a:pt x="2131" y="6882"/>
                      <a:pt x="2131" y="6297"/>
                    </a:cubicBezTo>
                    <a:lnTo>
                      <a:pt x="2131" y="1065"/>
                    </a:lnTo>
                    <a:cubicBezTo>
                      <a:pt x="2131" y="481"/>
                      <a:pt x="1650" y="0"/>
                      <a:pt x="10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33"/>
              <p:cNvSpPr/>
              <p:nvPr/>
            </p:nvSpPr>
            <p:spPr>
              <a:xfrm>
                <a:off x="3143050" y="1622150"/>
                <a:ext cx="313400" cy="317675"/>
              </a:xfrm>
              <a:custGeom>
                <a:avLst/>
                <a:gdLst/>
                <a:ahLst/>
                <a:cxnLst/>
                <a:rect l="l" t="t" r="r" b="b"/>
                <a:pathLst>
                  <a:path w="12536" h="12707" extrusionOk="0">
                    <a:moveTo>
                      <a:pt x="2703" y="1"/>
                    </a:moveTo>
                    <a:cubicBezTo>
                      <a:pt x="2467" y="1"/>
                      <a:pt x="2206" y="76"/>
                      <a:pt x="1933" y="234"/>
                    </a:cubicBezTo>
                    <a:cubicBezTo>
                      <a:pt x="868" y="844"/>
                      <a:pt x="0" y="2502"/>
                      <a:pt x="0" y="3920"/>
                    </a:cubicBezTo>
                    <a:cubicBezTo>
                      <a:pt x="0" y="4727"/>
                      <a:pt x="284" y="5286"/>
                      <a:pt x="722" y="5509"/>
                    </a:cubicBezTo>
                    <a:cubicBezTo>
                      <a:pt x="911" y="5629"/>
                      <a:pt x="1530" y="6110"/>
                      <a:pt x="1658" y="6222"/>
                    </a:cubicBezTo>
                    <a:cubicBezTo>
                      <a:pt x="2500" y="6909"/>
                      <a:pt x="3256" y="7708"/>
                      <a:pt x="3901" y="8585"/>
                    </a:cubicBezTo>
                    <a:cubicBezTo>
                      <a:pt x="3901" y="8696"/>
                      <a:pt x="3892" y="8808"/>
                      <a:pt x="3892" y="8920"/>
                    </a:cubicBezTo>
                    <a:cubicBezTo>
                      <a:pt x="3892" y="11291"/>
                      <a:pt x="4962" y="12706"/>
                      <a:pt x="6493" y="12706"/>
                    </a:cubicBezTo>
                    <a:cubicBezTo>
                      <a:pt x="7020" y="12706"/>
                      <a:pt x="7602" y="12539"/>
                      <a:pt x="8214" y="12185"/>
                    </a:cubicBezTo>
                    <a:cubicBezTo>
                      <a:pt x="10602" y="10810"/>
                      <a:pt x="12535" y="7116"/>
                      <a:pt x="12535" y="3928"/>
                    </a:cubicBezTo>
                    <a:cubicBezTo>
                      <a:pt x="12535" y="1561"/>
                      <a:pt x="11468" y="146"/>
                      <a:pt x="9936" y="146"/>
                    </a:cubicBezTo>
                    <a:cubicBezTo>
                      <a:pt x="9411" y="146"/>
                      <a:pt x="8832" y="313"/>
                      <a:pt x="8222" y="663"/>
                    </a:cubicBezTo>
                    <a:cubicBezTo>
                      <a:pt x="8042" y="775"/>
                      <a:pt x="7861" y="887"/>
                      <a:pt x="7698" y="1016"/>
                    </a:cubicBezTo>
                    <a:cubicBezTo>
                      <a:pt x="7367" y="1063"/>
                      <a:pt x="7033" y="1086"/>
                      <a:pt x="6700" y="1086"/>
                    </a:cubicBezTo>
                    <a:cubicBezTo>
                      <a:pt x="5877" y="1086"/>
                      <a:pt x="5058" y="942"/>
                      <a:pt x="4287" y="655"/>
                    </a:cubicBezTo>
                    <a:lnTo>
                      <a:pt x="4296" y="655"/>
                    </a:lnTo>
                    <a:cubicBezTo>
                      <a:pt x="3970" y="535"/>
                      <a:pt x="3643" y="389"/>
                      <a:pt x="3334" y="225"/>
                    </a:cubicBezTo>
                    <a:cubicBezTo>
                      <a:pt x="3156" y="78"/>
                      <a:pt x="2942" y="1"/>
                      <a:pt x="2703" y="1"/>
                    </a:cubicBez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33"/>
              <p:cNvSpPr/>
              <p:nvPr/>
            </p:nvSpPr>
            <p:spPr>
              <a:xfrm>
                <a:off x="3240550" y="1625700"/>
                <a:ext cx="216100" cy="314300"/>
              </a:xfrm>
              <a:custGeom>
                <a:avLst/>
                <a:gdLst/>
                <a:ahLst/>
                <a:cxnLst/>
                <a:rect l="l" t="t" r="r" b="b"/>
                <a:pathLst>
                  <a:path w="8644" h="12572" extrusionOk="0">
                    <a:moveTo>
                      <a:pt x="6039" y="1"/>
                    </a:moveTo>
                    <a:cubicBezTo>
                      <a:pt x="5513" y="1"/>
                      <a:pt x="4932" y="168"/>
                      <a:pt x="4322" y="521"/>
                    </a:cubicBezTo>
                    <a:cubicBezTo>
                      <a:pt x="1934" y="1905"/>
                      <a:pt x="1" y="5599"/>
                      <a:pt x="1" y="8778"/>
                    </a:cubicBezTo>
                    <a:cubicBezTo>
                      <a:pt x="1" y="11151"/>
                      <a:pt x="1072" y="12572"/>
                      <a:pt x="2606" y="12572"/>
                    </a:cubicBezTo>
                    <a:cubicBezTo>
                      <a:pt x="3132" y="12572"/>
                      <a:pt x="3712" y="12404"/>
                      <a:pt x="4322" y="12051"/>
                    </a:cubicBezTo>
                    <a:cubicBezTo>
                      <a:pt x="6711" y="10668"/>
                      <a:pt x="8644" y="6974"/>
                      <a:pt x="8644" y="3795"/>
                    </a:cubicBezTo>
                    <a:cubicBezTo>
                      <a:pt x="8644" y="1422"/>
                      <a:pt x="7572" y="1"/>
                      <a:pt x="6039" y="1"/>
                    </a:cubicBezTo>
                    <a:close/>
                  </a:path>
                </a:pathLst>
              </a:custGeom>
              <a:solidFill>
                <a:srgbClr val="8381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33"/>
              <p:cNvSpPr/>
              <p:nvPr/>
            </p:nvSpPr>
            <p:spPr>
              <a:xfrm>
                <a:off x="3276425" y="1677975"/>
                <a:ext cx="144350" cy="209750"/>
              </a:xfrm>
              <a:custGeom>
                <a:avLst/>
                <a:gdLst/>
                <a:ahLst/>
                <a:cxnLst/>
                <a:rect l="l" t="t" r="r" b="b"/>
                <a:pathLst>
                  <a:path w="5774" h="8390" extrusionOk="0">
                    <a:moveTo>
                      <a:pt x="4033" y="1"/>
                    </a:moveTo>
                    <a:cubicBezTo>
                      <a:pt x="3682" y="1"/>
                      <a:pt x="3295" y="112"/>
                      <a:pt x="2887" y="346"/>
                    </a:cubicBezTo>
                    <a:cubicBezTo>
                      <a:pt x="1289" y="1266"/>
                      <a:pt x="1" y="3740"/>
                      <a:pt x="1" y="5862"/>
                    </a:cubicBezTo>
                    <a:cubicBezTo>
                      <a:pt x="1" y="7443"/>
                      <a:pt x="716" y="8390"/>
                      <a:pt x="1741" y="8390"/>
                    </a:cubicBezTo>
                    <a:cubicBezTo>
                      <a:pt x="2092" y="8390"/>
                      <a:pt x="2480" y="8279"/>
                      <a:pt x="2887" y="8044"/>
                    </a:cubicBezTo>
                    <a:cubicBezTo>
                      <a:pt x="4485" y="7125"/>
                      <a:pt x="5774" y="4659"/>
                      <a:pt x="5774" y="2529"/>
                    </a:cubicBezTo>
                    <a:cubicBezTo>
                      <a:pt x="5774" y="948"/>
                      <a:pt x="5059" y="1"/>
                      <a:pt x="4033" y="1"/>
                    </a:cubicBezTo>
                    <a:close/>
                  </a:path>
                </a:pathLst>
              </a:custGeom>
              <a:solidFill>
                <a:srgbClr val="6260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721;p33"/>
              <p:cNvSpPr/>
              <p:nvPr/>
            </p:nvSpPr>
            <p:spPr>
              <a:xfrm>
                <a:off x="3143050" y="1622150"/>
                <a:ext cx="107425" cy="155575"/>
              </a:xfrm>
              <a:custGeom>
                <a:avLst/>
                <a:gdLst/>
                <a:ahLst/>
                <a:cxnLst/>
                <a:rect l="l" t="t" r="r" b="b"/>
                <a:pathLst>
                  <a:path w="4297" h="6223" extrusionOk="0">
                    <a:moveTo>
                      <a:pt x="2703" y="1"/>
                    </a:moveTo>
                    <a:cubicBezTo>
                      <a:pt x="2467" y="1"/>
                      <a:pt x="2206" y="76"/>
                      <a:pt x="1933" y="234"/>
                    </a:cubicBezTo>
                    <a:cubicBezTo>
                      <a:pt x="868" y="852"/>
                      <a:pt x="0" y="2502"/>
                      <a:pt x="0" y="3920"/>
                    </a:cubicBezTo>
                    <a:cubicBezTo>
                      <a:pt x="0" y="4727"/>
                      <a:pt x="284" y="5294"/>
                      <a:pt x="722" y="5509"/>
                    </a:cubicBezTo>
                    <a:cubicBezTo>
                      <a:pt x="1040" y="5732"/>
                      <a:pt x="1358" y="5973"/>
                      <a:pt x="1658" y="6222"/>
                    </a:cubicBezTo>
                    <a:cubicBezTo>
                      <a:pt x="1409" y="5913"/>
                      <a:pt x="1255" y="5432"/>
                      <a:pt x="1255" y="4805"/>
                    </a:cubicBezTo>
                    <a:cubicBezTo>
                      <a:pt x="1255" y="3301"/>
                      <a:pt x="2165" y="1540"/>
                      <a:pt x="3299" y="887"/>
                    </a:cubicBezTo>
                    <a:cubicBezTo>
                      <a:pt x="3592" y="719"/>
                      <a:pt x="3874" y="643"/>
                      <a:pt x="4126" y="643"/>
                    </a:cubicBezTo>
                    <a:cubicBezTo>
                      <a:pt x="4184" y="643"/>
                      <a:pt x="4241" y="647"/>
                      <a:pt x="4296" y="655"/>
                    </a:cubicBezTo>
                    <a:cubicBezTo>
                      <a:pt x="3970" y="535"/>
                      <a:pt x="3643" y="389"/>
                      <a:pt x="3334" y="225"/>
                    </a:cubicBezTo>
                    <a:cubicBezTo>
                      <a:pt x="3156" y="78"/>
                      <a:pt x="2942" y="1"/>
                      <a:pt x="270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33"/>
              <p:cNvSpPr/>
              <p:nvPr/>
            </p:nvSpPr>
            <p:spPr>
              <a:xfrm>
                <a:off x="3277925" y="1706800"/>
                <a:ext cx="105925" cy="127100"/>
              </a:xfrm>
              <a:custGeom>
                <a:avLst/>
                <a:gdLst/>
                <a:ahLst/>
                <a:cxnLst/>
                <a:rect l="l" t="t" r="r" b="b"/>
                <a:pathLst>
                  <a:path w="4237" h="5084" extrusionOk="0">
                    <a:moveTo>
                      <a:pt x="1839" y="1"/>
                    </a:moveTo>
                    <a:cubicBezTo>
                      <a:pt x="911" y="989"/>
                      <a:pt x="207" y="2458"/>
                      <a:pt x="1" y="3884"/>
                    </a:cubicBezTo>
                    <a:lnTo>
                      <a:pt x="1848" y="4950"/>
                    </a:lnTo>
                    <a:cubicBezTo>
                      <a:pt x="1968" y="5037"/>
                      <a:pt x="2113" y="5084"/>
                      <a:pt x="2273" y="5084"/>
                    </a:cubicBezTo>
                    <a:cubicBezTo>
                      <a:pt x="2444" y="5084"/>
                      <a:pt x="2632" y="5030"/>
                      <a:pt x="2827" y="4915"/>
                    </a:cubicBezTo>
                    <a:cubicBezTo>
                      <a:pt x="3609" y="4468"/>
                      <a:pt x="4236" y="3266"/>
                      <a:pt x="4236" y="2235"/>
                    </a:cubicBezTo>
                    <a:cubicBezTo>
                      <a:pt x="4236" y="1599"/>
                      <a:pt x="4004" y="1178"/>
                      <a:pt x="3643" y="1041"/>
                    </a:cubicBezTo>
                    <a:lnTo>
                      <a:pt x="1839" y="1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723;p33"/>
              <p:cNvSpPr/>
              <p:nvPr/>
            </p:nvSpPr>
            <p:spPr>
              <a:xfrm>
                <a:off x="3313375" y="1731850"/>
                <a:ext cx="70475" cy="102050"/>
              </a:xfrm>
              <a:custGeom>
                <a:avLst/>
                <a:gdLst/>
                <a:ahLst/>
                <a:cxnLst/>
                <a:rect l="l" t="t" r="r" b="b"/>
                <a:pathLst>
                  <a:path w="2819" h="4082" extrusionOk="0">
                    <a:moveTo>
                      <a:pt x="1967" y="0"/>
                    </a:moveTo>
                    <a:cubicBezTo>
                      <a:pt x="1796" y="0"/>
                      <a:pt x="1608" y="54"/>
                      <a:pt x="1409" y="167"/>
                    </a:cubicBezTo>
                    <a:cubicBezTo>
                      <a:pt x="636" y="614"/>
                      <a:pt x="0" y="1817"/>
                      <a:pt x="0" y="2848"/>
                    </a:cubicBezTo>
                    <a:cubicBezTo>
                      <a:pt x="0" y="3622"/>
                      <a:pt x="353" y="4082"/>
                      <a:pt x="852" y="4082"/>
                    </a:cubicBezTo>
                    <a:cubicBezTo>
                      <a:pt x="1023" y="4082"/>
                      <a:pt x="1212" y="4027"/>
                      <a:pt x="1409" y="3913"/>
                    </a:cubicBezTo>
                    <a:cubicBezTo>
                      <a:pt x="2191" y="3466"/>
                      <a:pt x="2818" y="2264"/>
                      <a:pt x="2818" y="1233"/>
                    </a:cubicBezTo>
                    <a:cubicBezTo>
                      <a:pt x="2818" y="463"/>
                      <a:pt x="2469" y="0"/>
                      <a:pt x="1967" y="0"/>
                    </a:cubicBezTo>
                    <a:close/>
                  </a:path>
                </a:pathLst>
              </a:custGeom>
              <a:solidFill>
                <a:srgbClr val="E3E3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33"/>
              <p:cNvSpPr/>
              <p:nvPr/>
            </p:nvSpPr>
            <p:spPr>
              <a:xfrm>
                <a:off x="3386175" y="1656275"/>
                <a:ext cx="133250" cy="57425"/>
              </a:xfrm>
              <a:custGeom>
                <a:avLst/>
                <a:gdLst/>
                <a:ahLst/>
                <a:cxnLst/>
                <a:rect l="l" t="t" r="r" b="b"/>
                <a:pathLst>
                  <a:path w="5330" h="2297" extrusionOk="0">
                    <a:moveTo>
                      <a:pt x="4614" y="1"/>
                    </a:moveTo>
                    <a:cubicBezTo>
                      <a:pt x="4568" y="1"/>
                      <a:pt x="4519" y="7"/>
                      <a:pt x="4468" y="20"/>
                    </a:cubicBezTo>
                    <a:lnTo>
                      <a:pt x="559" y="1300"/>
                    </a:lnTo>
                    <a:cubicBezTo>
                      <a:pt x="1" y="1481"/>
                      <a:pt x="130" y="2297"/>
                      <a:pt x="714" y="2297"/>
                    </a:cubicBezTo>
                    <a:cubicBezTo>
                      <a:pt x="765" y="2297"/>
                      <a:pt x="817" y="2288"/>
                      <a:pt x="869" y="2271"/>
                    </a:cubicBezTo>
                    <a:lnTo>
                      <a:pt x="4778" y="991"/>
                    </a:lnTo>
                    <a:cubicBezTo>
                      <a:pt x="5330" y="778"/>
                      <a:pt x="5129" y="1"/>
                      <a:pt x="461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33"/>
              <p:cNvSpPr/>
              <p:nvPr/>
            </p:nvSpPr>
            <p:spPr>
              <a:xfrm>
                <a:off x="3393225" y="1795925"/>
                <a:ext cx="118200" cy="72850"/>
              </a:xfrm>
              <a:custGeom>
                <a:avLst/>
                <a:gdLst/>
                <a:ahLst/>
                <a:cxnLst/>
                <a:rect l="l" t="t" r="r" b="b"/>
                <a:pathLst>
                  <a:path w="4728" h="2914" extrusionOk="0">
                    <a:moveTo>
                      <a:pt x="732" y="1"/>
                    </a:moveTo>
                    <a:cubicBezTo>
                      <a:pt x="282" y="1"/>
                      <a:pt x="0" y="673"/>
                      <a:pt x="492" y="955"/>
                    </a:cubicBezTo>
                    <a:lnTo>
                      <a:pt x="3765" y="2845"/>
                    </a:lnTo>
                    <a:cubicBezTo>
                      <a:pt x="3843" y="2888"/>
                      <a:pt x="3937" y="2914"/>
                      <a:pt x="4023" y="2914"/>
                    </a:cubicBezTo>
                    <a:cubicBezTo>
                      <a:pt x="4547" y="2914"/>
                      <a:pt x="4728" y="2227"/>
                      <a:pt x="4281" y="1969"/>
                    </a:cubicBezTo>
                    <a:lnTo>
                      <a:pt x="999" y="79"/>
                    </a:lnTo>
                    <a:cubicBezTo>
                      <a:pt x="907" y="24"/>
                      <a:pt x="816" y="1"/>
                      <a:pt x="73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33"/>
              <p:cNvSpPr/>
              <p:nvPr/>
            </p:nvSpPr>
            <p:spPr>
              <a:xfrm>
                <a:off x="3314775" y="1847850"/>
                <a:ext cx="54025" cy="123600"/>
              </a:xfrm>
              <a:custGeom>
                <a:avLst/>
                <a:gdLst/>
                <a:ahLst/>
                <a:cxnLst/>
                <a:rect l="l" t="t" r="r" b="b"/>
                <a:pathLst>
                  <a:path w="2161" h="4944" extrusionOk="0">
                    <a:moveTo>
                      <a:pt x="615" y="0"/>
                    </a:moveTo>
                    <a:cubicBezTo>
                      <a:pt x="311" y="0"/>
                      <a:pt x="1" y="252"/>
                      <a:pt x="108" y="648"/>
                    </a:cubicBezTo>
                    <a:lnTo>
                      <a:pt x="1104" y="4557"/>
                    </a:lnTo>
                    <a:cubicBezTo>
                      <a:pt x="1156" y="4780"/>
                      <a:pt x="1361" y="4934"/>
                      <a:pt x="1593" y="4943"/>
                    </a:cubicBezTo>
                    <a:lnTo>
                      <a:pt x="1593" y="4943"/>
                    </a:lnTo>
                    <a:cubicBezTo>
                      <a:pt x="1924" y="4939"/>
                      <a:pt x="2160" y="4623"/>
                      <a:pt x="2084" y="4308"/>
                    </a:cubicBezTo>
                    <a:lnTo>
                      <a:pt x="1096" y="399"/>
                    </a:lnTo>
                    <a:cubicBezTo>
                      <a:pt x="1032" y="121"/>
                      <a:pt x="825" y="0"/>
                      <a:pt x="615" y="0"/>
                    </a:cubicBezTo>
                    <a:close/>
                    <a:moveTo>
                      <a:pt x="1593" y="4943"/>
                    </a:moveTo>
                    <a:lnTo>
                      <a:pt x="1593" y="4943"/>
                    </a:lnTo>
                    <a:cubicBezTo>
                      <a:pt x="1590" y="4944"/>
                      <a:pt x="1588" y="4944"/>
                      <a:pt x="1585" y="4944"/>
                    </a:cubicBezTo>
                    <a:lnTo>
                      <a:pt x="1594" y="4944"/>
                    </a:lnTo>
                    <a:cubicBezTo>
                      <a:pt x="1593" y="4944"/>
                      <a:pt x="1593" y="4944"/>
                      <a:pt x="1593" y="494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p34"/>
          <p:cNvSpPr/>
          <p:nvPr/>
        </p:nvSpPr>
        <p:spPr>
          <a:xfrm>
            <a:off x="865550" y="-1134700"/>
            <a:ext cx="7413000" cy="7413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2" name="Google Shape;732;p34"/>
          <p:cNvSpPr txBox="1">
            <a:spLocks noGrp="1"/>
          </p:cNvSpPr>
          <p:nvPr>
            <p:ph type="ctrTitle"/>
          </p:nvPr>
        </p:nvSpPr>
        <p:spPr>
          <a:xfrm>
            <a:off x="3844400" y="1508344"/>
            <a:ext cx="3690300" cy="196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CAN I DO WITH A DEGREE IN PSYCHOLOGY?</a:t>
            </a:r>
            <a:endParaRPr/>
          </a:p>
        </p:txBody>
      </p:sp>
      <p:grpSp>
        <p:nvGrpSpPr>
          <p:cNvPr id="733" name="Google Shape;733;p34"/>
          <p:cNvGrpSpPr/>
          <p:nvPr/>
        </p:nvGrpSpPr>
        <p:grpSpPr>
          <a:xfrm>
            <a:off x="865539" y="673518"/>
            <a:ext cx="2627434" cy="3929979"/>
            <a:chOff x="2641525" y="539700"/>
            <a:chExt cx="796675" cy="1191625"/>
          </a:xfrm>
        </p:grpSpPr>
        <p:sp>
          <p:nvSpPr>
            <p:cNvPr id="734" name="Google Shape;734;p34"/>
            <p:cNvSpPr/>
            <p:nvPr/>
          </p:nvSpPr>
          <p:spPr>
            <a:xfrm>
              <a:off x="2641525" y="1272700"/>
              <a:ext cx="796675" cy="458625"/>
            </a:xfrm>
            <a:custGeom>
              <a:avLst/>
              <a:gdLst/>
              <a:ahLst/>
              <a:cxnLst/>
              <a:rect l="l" t="t" r="r" b="b"/>
              <a:pathLst>
                <a:path w="31867" h="18345" extrusionOk="0">
                  <a:moveTo>
                    <a:pt x="18040" y="0"/>
                  </a:moveTo>
                  <a:cubicBezTo>
                    <a:pt x="17920" y="0"/>
                    <a:pt x="17800" y="26"/>
                    <a:pt x="17708" y="79"/>
                  </a:cubicBezTo>
                  <a:lnTo>
                    <a:pt x="182" y="10196"/>
                  </a:lnTo>
                  <a:cubicBezTo>
                    <a:pt x="0" y="10303"/>
                    <a:pt x="0" y="10474"/>
                    <a:pt x="182" y="10579"/>
                  </a:cubicBezTo>
                  <a:lnTo>
                    <a:pt x="13496" y="18266"/>
                  </a:lnTo>
                  <a:cubicBezTo>
                    <a:pt x="13588" y="18319"/>
                    <a:pt x="13708" y="18345"/>
                    <a:pt x="13827" y="18345"/>
                  </a:cubicBezTo>
                  <a:cubicBezTo>
                    <a:pt x="13947" y="18345"/>
                    <a:pt x="14067" y="18319"/>
                    <a:pt x="14159" y="18266"/>
                  </a:cubicBezTo>
                  <a:lnTo>
                    <a:pt x="31685" y="8149"/>
                  </a:lnTo>
                  <a:cubicBezTo>
                    <a:pt x="31867" y="8043"/>
                    <a:pt x="31867" y="7871"/>
                    <a:pt x="31685" y="7766"/>
                  </a:cubicBezTo>
                  <a:lnTo>
                    <a:pt x="18371" y="79"/>
                  </a:lnTo>
                  <a:cubicBezTo>
                    <a:pt x="18280" y="26"/>
                    <a:pt x="18160" y="0"/>
                    <a:pt x="18040" y="0"/>
                  </a:cubicBezTo>
                  <a:close/>
                </a:path>
              </a:pathLst>
            </a:custGeom>
            <a:solidFill>
              <a:srgbClr val="C1C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4"/>
            <p:cNvSpPr/>
            <p:nvPr/>
          </p:nvSpPr>
          <p:spPr>
            <a:xfrm>
              <a:off x="2986425" y="1435375"/>
              <a:ext cx="433475" cy="270850"/>
            </a:xfrm>
            <a:custGeom>
              <a:avLst/>
              <a:gdLst/>
              <a:ahLst/>
              <a:cxnLst/>
              <a:rect l="l" t="t" r="r" b="b"/>
              <a:pathLst>
                <a:path w="17339" h="10834" extrusionOk="0">
                  <a:moveTo>
                    <a:pt x="17338" y="1"/>
                  </a:moveTo>
                  <a:cubicBezTo>
                    <a:pt x="17338" y="251"/>
                    <a:pt x="17081" y="401"/>
                    <a:pt x="16964" y="469"/>
                  </a:cubicBezTo>
                  <a:lnTo>
                    <a:pt x="1403" y="9455"/>
                  </a:lnTo>
                  <a:cubicBezTo>
                    <a:pt x="1403" y="9456"/>
                    <a:pt x="747" y="9833"/>
                    <a:pt x="747" y="9833"/>
                  </a:cubicBezTo>
                  <a:cubicBezTo>
                    <a:pt x="540" y="9953"/>
                    <a:pt x="271" y="10013"/>
                    <a:pt x="1" y="10013"/>
                  </a:cubicBezTo>
                  <a:lnTo>
                    <a:pt x="1" y="10834"/>
                  </a:lnTo>
                  <a:cubicBezTo>
                    <a:pt x="6" y="10834"/>
                    <a:pt x="11" y="10834"/>
                    <a:pt x="16" y="10834"/>
                  </a:cubicBezTo>
                  <a:cubicBezTo>
                    <a:pt x="264" y="10834"/>
                    <a:pt x="511" y="10777"/>
                    <a:pt x="702" y="10667"/>
                  </a:cubicBezTo>
                  <a:cubicBezTo>
                    <a:pt x="798" y="10612"/>
                    <a:pt x="890" y="10559"/>
                    <a:pt x="974" y="10510"/>
                  </a:cubicBezTo>
                  <a:lnTo>
                    <a:pt x="1094" y="10440"/>
                  </a:lnTo>
                  <a:cubicBezTo>
                    <a:pt x="1149" y="10410"/>
                    <a:pt x="1199" y="10380"/>
                    <a:pt x="1242" y="10356"/>
                  </a:cubicBezTo>
                  <a:cubicBezTo>
                    <a:pt x="1264" y="10343"/>
                    <a:pt x="1283" y="10332"/>
                    <a:pt x="1301" y="10322"/>
                  </a:cubicBezTo>
                  <a:cubicBezTo>
                    <a:pt x="1318" y="10311"/>
                    <a:pt x="1334" y="10303"/>
                    <a:pt x="1347" y="10294"/>
                  </a:cubicBezTo>
                  <a:cubicBezTo>
                    <a:pt x="1364" y="10284"/>
                    <a:pt x="1378" y="10276"/>
                    <a:pt x="1389" y="10271"/>
                  </a:cubicBezTo>
                  <a:lnTo>
                    <a:pt x="1403" y="10263"/>
                  </a:lnTo>
                  <a:lnTo>
                    <a:pt x="16964" y="1279"/>
                  </a:lnTo>
                  <a:cubicBezTo>
                    <a:pt x="17171" y="1159"/>
                    <a:pt x="17338" y="882"/>
                    <a:pt x="17338" y="658"/>
                  </a:cubicBezTo>
                  <a:lnTo>
                    <a:pt x="17338" y="1"/>
                  </a:lnTo>
                  <a:close/>
                </a:path>
              </a:pathLst>
            </a:custGeom>
            <a:solidFill>
              <a:srgbClr val="BF28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4"/>
            <p:cNvSpPr/>
            <p:nvPr/>
          </p:nvSpPr>
          <p:spPr>
            <a:xfrm>
              <a:off x="2666275" y="1242625"/>
              <a:ext cx="756175" cy="443100"/>
            </a:xfrm>
            <a:custGeom>
              <a:avLst/>
              <a:gdLst/>
              <a:ahLst/>
              <a:cxnLst/>
              <a:rect l="l" t="t" r="r" b="b"/>
              <a:pathLst>
                <a:path w="30247" h="17724" extrusionOk="0">
                  <a:moveTo>
                    <a:pt x="17506" y="0"/>
                  </a:moveTo>
                  <a:cubicBezTo>
                    <a:pt x="17237" y="0"/>
                    <a:pt x="16970" y="59"/>
                    <a:pt x="16765" y="175"/>
                  </a:cubicBezTo>
                  <a:lnTo>
                    <a:pt x="2547" y="8408"/>
                  </a:lnTo>
                  <a:lnTo>
                    <a:pt x="2547" y="9217"/>
                  </a:lnTo>
                  <a:lnTo>
                    <a:pt x="3" y="10270"/>
                  </a:lnTo>
                  <a:lnTo>
                    <a:pt x="1" y="10272"/>
                  </a:lnTo>
                  <a:cubicBezTo>
                    <a:pt x="2" y="10281"/>
                    <a:pt x="3" y="10289"/>
                    <a:pt x="7" y="10298"/>
                  </a:cubicBezTo>
                  <a:cubicBezTo>
                    <a:pt x="4" y="10304"/>
                    <a:pt x="6" y="10310"/>
                    <a:pt x="8" y="10315"/>
                  </a:cubicBezTo>
                  <a:cubicBezTo>
                    <a:pt x="12" y="10338"/>
                    <a:pt x="16" y="10359"/>
                    <a:pt x="22" y="10381"/>
                  </a:cubicBezTo>
                  <a:cubicBezTo>
                    <a:pt x="30" y="10406"/>
                    <a:pt x="39" y="10430"/>
                    <a:pt x="50" y="10455"/>
                  </a:cubicBezTo>
                  <a:cubicBezTo>
                    <a:pt x="61" y="10480"/>
                    <a:pt x="73" y="10504"/>
                    <a:pt x="86" y="10527"/>
                  </a:cubicBezTo>
                  <a:cubicBezTo>
                    <a:pt x="100" y="10551"/>
                    <a:pt x="115" y="10574"/>
                    <a:pt x="132" y="10595"/>
                  </a:cubicBezTo>
                  <a:cubicBezTo>
                    <a:pt x="144" y="10611"/>
                    <a:pt x="156" y="10627"/>
                    <a:pt x="170" y="10643"/>
                  </a:cubicBezTo>
                  <a:lnTo>
                    <a:pt x="200" y="10673"/>
                  </a:lnTo>
                  <a:cubicBezTo>
                    <a:pt x="215" y="10689"/>
                    <a:pt x="232" y="10703"/>
                    <a:pt x="249" y="10716"/>
                  </a:cubicBezTo>
                  <a:cubicBezTo>
                    <a:pt x="265" y="10728"/>
                    <a:pt x="282" y="10741"/>
                    <a:pt x="298" y="10750"/>
                  </a:cubicBezTo>
                  <a:lnTo>
                    <a:pt x="11404" y="17165"/>
                  </a:lnTo>
                  <a:lnTo>
                    <a:pt x="11406" y="17165"/>
                  </a:lnTo>
                  <a:lnTo>
                    <a:pt x="12060" y="17542"/>
                  </a:lnTo>
                  <a:cubicBezTo>
                    <a:pt x="12278" y="17664"/>
                    <a:pt x="12528" y="17723"/>
                    <a:pt x="12807" y="17723"/>
                  </a:cubicBezTo>
                  <a:cubicBezTo>
                    <a:pt x="13076" y="17723"/>
                    <a:pt x="13346" y="17663"/>
                    <a:pt x="13553" y="17543"/>
                  </a:cubicBezTo>
                  <a:lnTo>
                    <a:pt x="14207" y="17166"/>
                  </a:lnTo>
                  <a:lnTo>
                    <a:pt x="29834" y="8145"/>
                  </a:lnTo>
                  <a:cubicBezTo>
                    <a:pt x="30247" y="7906"/>
                    <a:pt x="30247" y="7519"/>
                    <a:pt x="29836" y="7279"/>
                  </a:cubicBezTo>
                  <a:lnTo>
                    <a:pt x="28144" y="6287"/>
                  </a:lnTo>
                  <a:lnTo>
                    <a:pt x="18258" y="181"/>
                  </a:lnTo>
                  <a:cubicBezTo>
                    <a:pt x="18051" y="60"/>
                    <a:pt x="17778" y="0"/>
                    <a:pt x="17506" y="0"/>
                  </a:cubicBezTo>
                  <a:close/>
                </a:path>
              </a:pathLst>
            </a:custGeom>
            <a:solidFill>
              <a:srgbClr val="AF2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4"/>
            <p:cNvSpPr/>
            <p:nvPr/>
          </p:nvSpPr>
          <p:spPr>
            <a:xfrm>
              <a:off x="2677150" y="1366975"/>
              <a:ext cx="730700" cy="308400"/>
            </a:xfrm>
            <a:custGeom>
              <a:avLst/>
              <a:gdLst/>
              <a:ahLst/>
              <a:cxnLst/>
              <a:rect l="l" t="t" r="r" b="b"/>
              <a:pathLst>
                <a:path w="29228" h="12336" extrusionOk="0">
                  <a:moveTo>
                    <a:pt x="29228" y="0"/>
                  </a:moveTo>
                  <a:lnTo>
                    <a:pt x="12372" y="9762"/>
                  </a:lnTo>
                  <a:lnTo>
                    <a:pt x="0" y="2620"/>
                  </a:lnTo>
                  <a:lnTo>
                    <a:pt x="2" y="5327"/>
                  </a:lnTo>
                  <a:lnTo>
                    <a:pt x="11940" y="12220"/>
                  </a:lnTo>
                  <a:cubicBezTo>
                    <a:pt x="12073" y="12297"/>
                    <a:pt x="12222" y="12335"/>
                    <a:pt x="12371" y="12335"/>
                  </a:cubicBezTo>
                  <a:cubicBezTo>
                    <a:pt x="12520" y="12335"/>
                    <a:pt x="12669" y="12297"/>
                    <a:pt x="12802" y="12220"/>
                  </a:cubicBezTo>
                  <a:lnTo>
                    <a:pt x="29012" y="2861"/>
                  </a:lnTo>
                  <a:cubicBezTo>
                    <a:pt x="29146" y="2784"/>
                    <a:pt x="29228" y="2641"/>
                    <a:pt x="29228" y="2488"/>
                  </a:cubicBezTo>
                  <a:lnTo>
                    <a:pt x="292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4"/>
            <p:cNvSpPr/>
            <p:nvPr/>
          </p:nvSpPr>
          <p:spPr>
            <a:xfrm>
              <a:off x="2986425" y="1366975"/>
              <a:ext cx="421475" cy="308400"/>
            </a:xfrm>
            <a:custGeom>
              <a:avLst/>
              <a:gdLst/>
              <a:ahLst/>
              <a:cxnLst/>
              <a:rect l="l" t="t" r="r" b="b"/>
              <a:pathLst>
                <a:path w="16859" h="12336" extrusionOk="0">
                  <a:moveTo>
                    <a:pt x="16858" y="0"/>
                  </a:moveTo>
                  <a:lnTo>
                    <a:pt x="1" y="9762"/>
                  </a:lnTo>
                  <a:lnTo>
                    <a:pt x="1" y="12335"/>
                  </a:lnTo>
                  <a:cubicBezTo>
                    <a:pt x="153" y="12335"/>
                    <a:pt x="301" y="12296"/>
                    <a:pt x="432" y="12220"/>
                  </a:cubicBezTo>
                  <a:lnTo>
                    <a:pt x="16642" y="2861"/>
                  </a:lnTo>
                  <a:cubicBezTo>
                    <a:pt x="16775" y="2785"/>
                    <a:pt x="16857" y="2643"/>
                    <a:pt x="16858" y="2488"/>
                  </a:cubicBezTo>
                  <a:lnTo>
                    <a:pt x="16858" y="0"/>
                  </a:lnTo>
                  <a:close/>
                </a:path>
              </a:pathLst>
            </a:custGeom>
            <a:solidFill>
              <a:srgbClr val="DAE6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4"/>
            <p:cNvSpPr/>
            <p:nvPr/>
          </p:nvSpPr>
          <p:spPr>
            <a:xfrm>
              <a:off x="2986425" y="1344375"/>
              <a:ext cx="433475" cy="270850"/>
            </a:xfrm>
            <a:custGeom>
              <a:avLst/>
              <a:gdLst/>
              <a:ahLst/>
              <a:cxnLst/>
              <a:rect l="l" t="t" r="r" b="b"/>
              <a:pathLst>
                <a:path w="17339" h="10834" extrusionOk="0">
                  <a:moveTo>
                    <a:pt x="17338" y="0"/>
                  </a:moveTo>
                  <a:cubicBezTo>
                    <a:pt x="17338" y="259"/>
                    <a:pt x="17074" y="405"/>
                    <a:pt x="16966" y="469"/>
                  </a:cubicBezTo>
                  <a:lnTo>
                    <a:pt x="12053" y="3306"/>
                  </a:lnTo>
                  <a:lnTo>
                    <a:pt x="1404" y="9453"/>
                  </a:lnTo>
                  <a:cubicBezTo>
                    <a:pt x="1401" y="9453"/>
                    <a:pt x="750" y="9829"/>
                    <a:pt x="750" y="9829"/>
                  </a:cubicBezTo>
                  <a:cubicBezTo>
                    <a:pt x="541" y="9950"/>
                    <a:pt x="272" y="10008"/>
                    <a:pt x="1" y="10008"/>
                  </a:cubicBezTo>
                  <a:lnTo>
                    <a:pt x="1" y="10833"/>
                  </a:lnTo>
                  <a:cubicBezTo>
                    <a:pt x="3" y="10833"/>
                    <a:pt x="6" y="10833"/>
                    <a:pt x="8" y="10833"/>
                  </a:cubicBezTo>
                  <a:cubicBezTo>
                    <a:pt x="259" y="10833"/>
                    <a:pt x="509" y="10777"/>
                    <a:pt x="703" y="10666"/>
                  </a:cubicBezTo>
                  <a:cubicBezTo>
                    <a:pt x="799" y="10610"/>
                    <a:pt x="891" y="10557"/>
                    <a:pt x="975" y="10509"/>
                  </a:cubicBezTo>
                  <a:lnTo>
                    <a:pt x="1094" y="10440"/>
                  </a:lnTo>
                  <a:cubicBezTo>
                    <a:pt x="1225" y="10365"/>
                    <a:pt x="1323" y="10309"/>
                    <a:pt x="1371" y="10280"/>
                  </a:cubicBezTo>
                  <a:lnTo>
                    <a:pt x="1399" y="10264"/>
                  </a:lnTo>
                  <a:cubicBezTo>
                    <a:pt x="1403" y="10263"/>
                    <a:pt x="12754" y="3710"/>
                    <a:pt x="12754" y="3710"/>
                  </a:cubicBezTo>
                  <a:lnTo>
                    <a:pt x="16964" y="1277"/>
                  </a:lnTo>
                  <a:cubicBezTo>
                    <a:pt x="17171" y="1159"/>
                    <a:pt x="17338" y="880"/>
                    <a:pt x="17338" y="657"/>
                  </a:cubicBezTo>
                  <a:lnTo>
                    <a:pt x="17338" y="0"/>
                  </a:lnTo>
                  <a:close/>
                </a:path>
              </a:pathLst>
            </a:custGeom>
            <a:solidFill>
              <a:srgbClr val="BF28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4"/>
            <p:cNvSpPr/>
            <p:nvPr/>
          </p:nvSpPr>
          <p:spPr>
            <a:xfrm>
              <a:off x="2653950" y="1161650"/>
              <a:ext cx="768475" cy="432950"/>
            </a:xfrm>
            <a:custGeom>
              <a:avLst/>
              <a:gdLst/>
              <a:ahLst/>
              <a:cxnLst/>
              <a:rect l="l" t="t" r="r" b="b"/>
              <a:pathLst>
                <a:path w="30739" h="17318" extrusionOk="0">
                  <a:moveTo>
                    <a:pt x="28" y="10141"/>
                  </a:moveTo>
                  <a:cubicBezTo>
                    <a:pt x="18" y="10145"/>
                    <a:pt x="8" y="10151"/>
                    <a:pt x="0" y="10157"/>
                  </a:cubicBezTo>
                  <a:lnTo>
                    <a:pt x="28" y="10141"/>
                  </a:lnTo>
                  <a:close/>
                  <a:moveTo>
                    <a:pt x="17997" y="1"/>
                  </a:moveTo>
                  <a:cubicBezTo>
                    <a:pt x="17729" y="1"/>
                    <a:pt x="17462" y="59"/>
                    <a:pt x="17257" y="177"/>
                  </a:cubicBezTo>
                  <a:lnTo>
                    <a:pt x="28" y="10141"/>
                  </a:lnTo>
                  <a:lnTo>
                    <a:pt x="28" y="10141"/>
                  </a:lnTo>
                  <a:cubicBezTo>
                    <a:pt x="31" y="10140"/>
                    <a:pt x="34" y="10139"/>
                    <a:pt x="38" y="10138"/>
                  </a:cubicBezTo>
                  <a:cubicBezTo>
                    <a:pt x="47" y="10132"/>
                    <a:pt x="58" y="10127"/>
                    <a:pt x="69" y="10126"/>
                  </a:cubicBezTo>
                  <a:cubicBezTo>
                    <a:pt x="79" y="10121"/>
                    <a:pt x="91" y="10117"/>
                    <a:pt x="102" y="10115"/>
                  </a:cubicBezTo>
                  <a:cubicBezTo>
                    <a:pt x="117" y="10110"/>
                    <a:pt x="133" y="10106"/>
                    <a:pt x="150" y="10105"/>
                  </a:cubicBezTo>
                  <a:cubicBezTo>
                    <a:pt x="167" y="10103"/>
                    <a:pt x="185" y="10101"/>
                    <a:pt x="202" y="10101"/>
                  </a:cubicBezTo>
                  <a:cubicBezTo>
                    <a:pt x="229" y="10101"/>
                    <a:pt x="256" y="10104"/>
                    <a:pt x="283" y="10109"/>
                  </a:cubicBezTo>
                  <a:cubicBezTo>
                    <a:pt x="310" y="10112"/>
                    <a:pt x="338" y="10118"/>
                    <a:pt x="366" y="10127"/>
                  </a:cubicBezTo>
                  <a:cubicBezTo>
                    <a:pt x="425" y="10147"/>
                    <a:pt x="483" y="10171"/>
                    <a:pt x="538" y="10203"/>
                  </a:cubicBezTo>
                  <a:lnTo>
                    <a:pt x="975" y="10455"/>
                  </a:lnTo>
                  <a:lnTo>
                    <a:pt x="3040" y="11646"/>
                  </a:lnTo>
                  <a:lnTo>
                    <a:pt x="11896" y="16762"/>
                  </a:lnTo>
                  <a:lnTo>
                    <a:pt x="11899" y="16762"/>
                  </a:lnTo>
                  <a:lnTo>
                    <a:pt x="12550" y="17137"/>
                  </a:lnTo>
                  <a:cubicBezTo>
                    <a:pt x="12772" y="17256"/>
                    <a:pt x="13019" y="17317"/>
                    <a:pt x="13271" y="17317"/>
                  </a:cubicBezTo>
                  <a:cubicBezTo>
                    <a:pt x="13280" y="17317"/>
                    <a:pt x="13290" y="17317"/>
                    <a:pt x="13300" y="17317"/>
                  </a:cubicBezTo>
                  <a:cubicBezTo>
                    <a:pt x="13569" y="17317"/>
                    <a:pt x="13839" y="17258"/>
                    <a:pt x="14046" y="17140"/>
                  </a:cubicBezTo>
                  <a:lnTo>
                    <a:pt x="14700" y="16762"/>
                  </a:lnTo>
                  <a:lnTo>
                    <a:pt x="28285" y="8920"/>
                  </a:lnTo>
                  <a:lnTo>
                    <a:pt x="30327" y="7741"/>
                  </a:lnTo>
                  <a:lnTo>
                    <a:pt x="30326" y="7741"/>
                  </a:lnTo>
                  <a:cubicBezTo>
                    <a:pt x="30739" y="7501"/>
                    <a:pt x="30739" y="7115"/>
                    <a:pt x="30329" y="6875"/>
                  </a:cubicBezTo>
                  <a:lnTo>
                    <a:pt x="18751" y="182"/>
                  </a:lnTo>
                  <a:cubicBezTo>
                    <a:pt x="18543" y="61"/>
                    <a:pt x="18270" y="1"/>
                    <a:pt x="17997" y="1"/>
                  </a:cubicBezTo>
                  <a:close/>
                </a:path>
              </a:pathLst>
            </a:custGeom>
            <a:solidFill>
              <a:srgbClr val="FF6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4"/>
            <p:cNvSpPr/>
            <p:nvPr/>
          </p:nvSpPr>
          <p:spPr>
            <a:xfrm>
              <a:off x="2824500" y="1276325"/>
              <a:ext cx="419600" cy="220750"/>
            </a:xfrm>
            <a:custGeom>
              <a:avLst/>
              <a:gdLst/>
              <a:ahLst/>
              <a:cxnLst/>
              <a:rect l="l" t="t" r="r" b="b"/>
              <a:pathLst>
                <a:path w="16784" h="8830" extrusionOk="0">
                  <a:moveTo>
                    <a:pt x="8392" y="0"/>
                  </a:moveTo>
                  <a:lnTo>
                    <a:pt x="8392" y="1"/>
                  </a:lnTo>
                  <a:cubicBezTo>
                    <a:pt x="6435" y="1"/>
                    <a:pt x="4479" y="432"/>
                    <a:pt x="2987" y="1294"/>
                  </a:cubicBezTo>
                  <a:cubicBezTo>
                    <a:pt x="0" y="3018"/>
                    <a:pt x="0" y="5813"/>
                    <a:pt x="2987" y="7536"/>
                  </a:cubicBezTo>
                  <a:cubicBezTo>
                    <a:pt x="4479" y="8397"/>
                    <a:pt x="6435" y="8829"/>
                    <a:pt x="8392" y="8829"/>
                  </a:cubicBezTo>
                  <a:cubicBezTo>
                    <a:pt x="10348" y="8829"/>
                    <a:pt x="12305" y="8397"/>
                    <a:pt x="13798" y="7536"/>
                  </a:cubicBezTo>
                  <a:cubicBezTo>
                    <a:pt x="16783" y="5813"/>
                    <a:pt x="16783" y="3017"/>
                    <a:pt x="13798" y="1294"/>
                  </a:cubicBezTo>
                  <a:cubicBezTo>
                    <a:pt x="12304" y="432"/>
                    <a:pt x="10348" y="0"/>
                    <a:pt x="8392" y="0"/>
                  </a:cubicBezTo>
                  <a:close/>
                </a:path>
              </a:pathLst>
            </a:custGeom>
            <a:solidFill>
              <a:srgbClr val="E05C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4"/>
            <p:cNvSpPr/>
            <p:nvPr/>
          </p:nvSpPr>
          <p:spPr>
            <a:xfrm>
              <a:off x="2648725" y="1414175"/>
              <a:ext cx="337725" cy="292075"/>
            </a:xfrm>
            <a:custGeom>
              <a:avLst/>
              <a:gdLst/>
              <a:ahLst/>
              <a:cxnLst/>
              <a:rect l="l" t="t" r="r" b="b"/>
              <a:pathLst>
                <a:path w="13509" h="11683" extrusionOk="0">
                  <a:moveTo>
                    <a:pt x="425" y="0"/>
                  </a:moveTo>
                  <a:cubicBezTo>
                    <a:pt x="420" y="0"/>
                    <a:pt x="415" y="0"/>
                    <a:pt x="411" y="0"/>
                  </a:cubicBezTo>
                  <a:cubicBezTo>
                    <a:pt x="394" y="0"/>
                    <a:pt x="376" y="2"/>
                    <a:pt x="359" y="4"/>
                  </a:cubicBezTo>
                  <a:cubicBezTo>
                    <a:pt x="342" y="5"/>
                    <a:pt x="326" y="9"/>
                    <a:pt x="311" y="14"/>
                  </a:cubicBezTo>
                  <a:cubicBezTo>
                    <a:pt x="300" y="15"/>
                    <a:pt x="288" y="19"/>
                    <a:pt x="278" y="25"/>
                  </a:cubicBezTo>
                  <a:cubicBezTo>
                    <a:pt x="267" y="27"/>
                    <a:pt x="256" y="31"/>
                    <a:pt x="247" y="37"/>
                  </a:cubicBezTo>
                  <a:cubicBezTo>
                    <a:pt x="242" y="38"/>
                    <a:pt x="238" y="40"/>
                    <a:pt x="233" y="42"/>
                  </a:cubicBezTo>
                  <a:lnTo>
                    <a:pt x="209" y="55"/>
                  </a:lnTo>
                  <a:lnTo>
                    <a:pt x="207" y="55"/>
                  </a:lnTo>
                  <a:cubicBezTo>
                    <a:pt x="79" y="138"/>
                    <a:pt x="0" y="302"/>
                    <a:pt x="0" y="533"/>
                  </a:cubicBezTo>
                  <a:lnTo>
                    <a:pt x="0" y="3258"/>
                  </a:lnTo>
                  <a:cubicBezTo>
                    <a:pt x="0" y="3735"/>
                    <a:pt x="335" y="4314"/>
                    <a:pt x="747" y="4553"/>
                  </a:cubicBezTo>
                  <a:lnTo>
                    <a:pt x="12105" y="11112"/>
                  </a:lnTo>
                  <a:lnTo>
                    <a:pt x="12120" y="11121"/>
                  </a:lnTo>
                  <a:cubicBezTo>
                    <a:pt x="12129" y="11126"/>
                    <a:pt x="12144" y="11133"/>
                    <a:pt x="12161" y="11142"/>
                  </a:cubicBezTo>
                  <a:cubicBezTo>
                    <a:pt x="12174" y="11151"/>
                    <a:pt x="12190" y="11161"/>
                    <a:pt x="12208" y="11170"/>
                  </a:cubicBezTo>
                  <a:cubicBezTo>
                    <a:pt x="12225" y="11181"/>
                    <a:pt x="12244" y="11191"/>
                    <a:pt x="12266" y="11205"/>
                  </a:cubicBezTo>
                  <a:cubicBezTo>
                    <a:pt x="12309" y="11229"/>
                    <a:pt x="12359" y="11258"/>
                    <a:pt x="12414" y="11290"/>
                  </a:cubicBezTo>
                  <a:lnTo>
                    <a:pt x="12534" y="11358"/>
                  </a:lnTo>
                  <a:cubicBezTo>
                    <a:pt x="12618" y="11407"/>
                    <a:pt x="12710" y="11460"/>
                    <a:pt x="12806" y="11515"/>
                  </a:cubicBezTo>
                  <a:cubicBezTo>
                    <a:pt x="12999" y="11626"/>
                    <a:pt x="13249" y="11683"/>
                    <a:pt x="13501" y="11683"/>
                  </a:cubicBezTo>
                  <a:cubicBezTo>
                    <a:pt x="13503" y="11683"/>
                    <a:pt x="13506" y="11683"/>
                    <a:pt x="13509" y="11683"/>
                  </a:cubicBezTo>
                  <a:lnTo>
                    <a:pt x="13509" y="10861"/>
                  </a:lnTo>
                  <a:cubicBezTo>
                    <a:pt x="13237" y="10861"/>
                    <a:pt x="12968" y="10801"/>
                    <a:pt x="12760" y="10683"/>
                  </a:cubicBezTo>
                  <a:lnTo>
                    <a:pt x="12105" y="10305"/>
                  </a:lnTo>
                  <a:lnTo>
                    <a:pt x="12105" y="10303"/>
                  </a:lnTo>
                  <a:lnTo>
                    <a:pt x="998" y="3888"/>
                  </a:lnTo>
                  <a:cubicBezTo>
                    <a:pt x="984" y="3879"/>
                    <a:pt x="966" y="3866"/>
                    <a:pt x="950" y="3854"/>
                  </a:cubicBezTo>
                  <a:cubicBezTo>
                    <a:pt x="932" y="3841"/>
                    <a:pt x="915" y="3827"/>
                    <a:pt x="901" y="3811"/>
                  </a:cubicBezTo>
                  <a:lnTo>
                    <a:pt x="872" y="3781"/>
                  </a:lnTo>
                  <a:cubicBezTo>
                    <a:pt x="857" y="3765"/>
                    <a:pt x="845" y="3749"/>
                    <a:pt x="833" y="3733"/>
                  </a:cubicBezTo>
                  <a:cubicBezTo>
                    <a:pt x="816" y="3711"/>
                    <a:pt x="802" y="3689"/>
                    <a:pt x="788" y="3665"/>
                  </a:cubicBezTo>
                  <a:cubicBezTo>
                    <a:pt x="775" y="3642"/>
                    <a:pt x="763" y="3618"/>
                    <a:pt x="752" y="3593"/>
                  </a:cubicBezTo>
                  <a:cubicBezTo>
                    <a:pt x="740" y="3568"/>
                    <a:pt x="730" y="3544"/>
                    <a:pt x="724" y="3519"/>
                  </a:cubicBezTo>
                  <a:cubicBezTo>
                    <a:pt x="717" y="3497"/>
                    <a:pt x="712" y="3476"/>
                    <a:pt x="709" y="3453"/>
                  </a:cubicBezTo>
                  <a:cubicBezTo>
                    <a:pt x="706" y="3448"/>
                    <a:pt x="706" y="3442"/>
                    <a:pt x="708" y="3436"/>
                  </a:cubicBezTo>
                  <a:cubicBezTo>
                    <a:pt x="704" y="3427"/>
                    <a:pt x="703" y="3418"/>
                    <a:pt x="704" y="3408"/>
                  </a:cubicBezTo>
                  <a:cubicBezTo>
                    <a:pt x="701" y="3396"/>
                    <a:pt x="700" y="3383"/>
                    <a:pt x="700" y="3371"/>
                  </a:cubicBezTo>
                  <a:lnTo>
                    <a:pt x="700" y="1229"/>
                  </a:lnTo>
                  <a:cubicBezTo>
                    <a:pt x="700" y="1094"/>
                    <a:pt x="768" y="1015"/>
                    <a:pt x="866" y="1015"/>
                  </a:cubicBezTo>
                  <a:cubicBezTo>
                    <a:pt x="907" y="1015"/>
                    <a:pt x="952" y="1029"/>
                    <a:pt x="1000" y="1056"/>
                  </a:cubicBezTo>
                  <a:lnTo>
                    <a:pt x="2546" y="1949"/>
                  </a:lnTo>
                  <a:lnTo>
                    <a:pt x="12105" y="7469"/>
                  </a:lnTo>
                  <a:cubicBezTo>
                    <a:pt x="12106" y="7469"/>
                    <a:pt x="12108" y="7471"/>
                    <a:pt x="12109" y="7472"/>
                  </a:cubicBezTo>
                  <a:lnTo>
                    <a:pt x="12137" y="7486"/>
                  </a:lnTo>
                  <a:cubicBezTo>
                    <a:pt x="12185" y="7515"/>
                    <a:pt x="12283" y="7573"/>
                    <a:pt x="12414" y="7647"/>
                  </a:cubicBezTo>
                  <a:lnTo>
                    <a:pt x="12534" y="7716"/>
                  </a:lnTo>
                  <a:cubicBezTo>
                    <a:pt x="12618" y="7764"/>
                    <a:pt x="12710" y="7818"/>
                    <a:pt x="12806" y="7872"/>
                  </a:cubicBezTo>
                  <a:cubicBezTo>
                    <a:pt x="12999" y="7984"/>
                    <a:pt x="13249" y="8040"/>
                    <a:pt x="13501" y="8040"/>
                  </a:cubicBezTo>
                  <a:cubicBezTo>
                    <a:pt x="13503" y="8040"/>
                    <a:pt x="13506" y="8040"/>
                    <a:pt x="13509" y="8040"/>
                  </a:cubicBezTo>
                  <a:lnTo>
                    <a:pt x="13509" y="7216"/>
                  </a:lnTo>
                  <a:cubicBezTo>
                    <a:pt x="13237" y="7216"/>
                    <a:pt x="12968" y="7157"/>
                    <a:pt x="12760" y="7037"/>
                  </a:cubicBezTo>
                  <a:lnTo>
                    <a:pt x="12759" y="7036"/>
                  </a:lnTo>
                  <a:lnTo>
                    <a:pt x="12108" y="6660"/>
                  </a:lnTo>
                  <a:lnTo>
                    <a:pt x="12105" y="6660"/>
                  </a:lnTo>
                  <a:lnTo>
                    <a:pt x="3249" y="1545"/>
                  </a:lnTo>
                  <a:lnTo>
                    <a:pt x="1183" y="353"/>
                  </a:lnTo>
                  <a:lnTo>
                    <a:pt x="747" y="102"/>
                  </a:lnTo>
                  <a:cubicBezTo>
                    <a:pt x="692" y="70"/>
                    <a:pt x="634" y="45"/>
                    <a:pt x="575" y="26"/>
                  </a:cubicBezTo>
                  <a:cubicBezTo>
                    <a:pt x="547" y="17"/>
                    <a:pt x="519" y="11"/>
                    <a:pt x="492" y="7"/>
                  </a:cubicBezTo>
                  <a:cubicBezTo>
                    <a:pt x="470" y="3"/>
                    <a:pt x="448" y="0"/>
                    <a:pt x="425" y="0"/>
                  </a:cubicBezTo>
                  <a:close/>
                </a:path>
              </a:pathLst>
            </a:custGeom>
            <a:solidFill>
              <a:srgbClr val="E747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4"/>
            <p:cNvSpPr/>
            <p:nvPr/>
          </p:nvSpPr>
          <p:spPr>
            <a:xfrm>
              <a:off x="2966300" y="1289175"/>
              <a:ext cx="135975" cy="123925"/>
            </a:xfrm>
            <a:custGeom>
              <a:avLst/>
              <a:gdLst/>
              <a:ahLst/>
              <a:cxnLst/>
              <a:rect l="l" t="t" r="r" b="b"/>
              <a:pathLst>
                <a:path w="5439" h="4957" extrusionOk="0">
                  <a:moveTo>
                    <a:pt x="2720" y="1"/>
                  </a:moveTo>
                  <a:cubicBezTo>
                    <a:pt x="2086" y="1"/>
                    <a:pt x="1452" y="243"/>
                    <a:pt x="968" y="727"/>
                  </a:cubicBezTo>
                  <a:cubicBezTo>
                    <a:pt x="1" y="1694"/>
                    <a:pt x="1" y="3263"/>
                    <a:pt x="968" y="4231"/>
                  </a:cubicBezTo>
                  <a:cubicBezTo>
                    <a:pt x="1452" y="4715"/>
                    <a:pt x="2086" y="4956"/>
                    <a:pt x="2720" y="4956"/>
                  </a:cubicBezTo>
                  <a:cubicBezTo>
                    <a:pt x="3354" y="4956"/>
                    <a:pt x="3989" y="4715"/>
                    <a:pt x="4472" y="4231"/>
                  </a:cubicBezTo>
                  <a:cubicBezTo>
                    <a:pt x="5439" y="3263"/>
                    <a:pt x="5439" y="1694"/>
                    <a:pt x="4472" y="727"/>
                  </a:cubicBezTo>
                  <a:cubicBezTo>
                    <a:pt x="3989" y="243"/>
                    <a:pt x="3354" y="1"/>
                    <a:pt x="2720" y="1"/>
                  </a:cubicBezTo>
                  <a:close/>
                </a:path>
              </a:pathLst>
            </a:custGeom>
            <a:solidFill>
              <a:srgbClr val="6F89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4"/>
            <p:cNvSpPr/>
            <p:nvPr/>
          </p:nvSpPr>
          <p:spPr>
            <a:xfrm>
              <a:off x="2919000" y="1251675"/>
              <a:ext cx="230575" cy="121300"/>
            </a:xfrm>
            <a:custGeom>
              <a:avLst/>
              <a:gdLst/>
              <a:ahLst/>
              <a:cxnLst/>
              <a:rect l="l" t="t" r="r" b="b"/>
              <a:pathLst>
                <a:path w="9223" h="4852" extrusionOk="0">
                  <a:moveTo>
                    <a:pt x="4612" y="1"/>
                  </a:moveTo>
                  <a:cubicBezTo>
                    <a:pt x="3537" y="1"/>
                    <a:pt x="2462" y="238"/>
                    <a:pt x="1642" y="711"/>
                  </a:cubicBezTo>
                  <a:cubicBezTo>
                    <a:pt x="1" y="1658"/>
                    <a:pt x="1" y="3194"/>
                    <a:pt x="1642" y="4142"/>
                  </a:cubicBezTo>
                  <a:cubicBezTo>
                    <a:pt x="2462" y="4615"/>
                    <a:pt x="3537" y="4852"/>
                    <a:pt x="4612" y="4852"/>
                  </a:cubicBezTo>
                  <a:cubicBezTo>
                    <a:pt x="5687" y="4852"/>
                    <a:pt x="6762" y="4615"/>
                    <a:pt x="7582" y="4142"/>
                  </a:cubicBezTo>
                  <a:cubicBezTo>
                    <a:pt x="9223" y="3194"/>
                    <a:pt x="9223" y="1658"/>
                    <a:pt x="7582" y="711"/>
                  </a:cubicBezTo>
                  <a:cubicBezTo>
                    <a:pt x="6762" y="238"/>
                    <a:pt x="5687" y="1"/>
                    <a:pt x="4612" y="1"/>
                  </a:cubicBezTo>
                  <a:close/>
                </a:path>
              </a:pathLst>
            </a:custGeom>
            <a:solidFill>
              <a:srgbClr val="A5CB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4"/>
            <p:cNvSpPr/>
            <p:nvPr/>
          </p:nvSpPr>
          <p:spPr>
            <a:xfrm>
              <a:off x="2926025" y="1226125"/>
              <a:ext cx="216525" cy="125025"/>
            </a:xfrm>
            <a:custGeom>
              <a:avLst/>
              <a:gdLst/>
              <a:ahLst/>
              <a:cxnLst/>
              <a:rect l="l" t="t" r="r" b="b"/>
              <a:pathLst>
                <a:path w="8661" h="5001" extrusionOk="0">
                  <a:moveTo>
                    <a:pt x="4331" y="0"/>
                  </a:moveTo>
                  <a:cubicBezTo>
                    <a:pt x="1940" y="0"/>
                    <a:pt x="1" y="1120"/>
                    <a:pt x="1" y="2501"/>
                  </a:cubicBezTo>
                  <a:cubicBezTo>
                    <a:pt x="1" y="3881"/>
                    <a:pt x="1940" y="5001"/>
                    <a:pt x="4331" y="5001"/>
                  </a:cubicBezTo>
                  <a:cubicBezTo>
                    <a:pt x="6723" y="5001"/>
                    <a:pt x="8661" y="3881"/>
                    <a:pt x="8661" y="2501"/>
                  </a:cubicBezTo>
                  <a:cubicBezTo>
                    <a:pt x="8661" y="1120"/>
                    <a:pt x="6723" y="0"/>
                    <a:pt x="4331" y="0"/>
                  </a:cubicBezTo>
                  <a:close/>
                </a:path>
              </a:pathLst>
            </a:custGeom>
            <a:solidFill>
              <a:srgbClr val="6F89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4"/>
            <p:cNvSpPr/>
            <p:nvPr/>
          </p:nvSpPr>
          <p:spPr>
            <a:xfrm>
              <a:off x="2911800" y="1199800"/>
              <a:ext cx="245000" cy="128875"/>
            </a:xfrm>
            <a:custGeom>
              <a:avLst/>
              <a:gdLst/>
              <a:ahLst/>
              <a:cxnLst/>
              <a:rect l="l" t="t" r="r" b="b"/>
              <a:pathLst>
                <a:path w="9800" h="5155" extrusionOk="0">
                  <a:moveTo>
                    <a:pt x="4900" y="1"/>
                  </a:moveTo>
                  <a:cubicBezTo>
                    <a:pt x="3758" y="1"/>
                    <a:pt x="2616" y="252"/>
                    <a:pt x="1744" y="755"/>
                  </a:cubicBezTo>
                  <a:cubicBezTo>
                    <a:pt x="0" y="1762"/>
                    <a:pt x="0" y="3393"/>
                    <a:pt x="1744" y="4399"/>
                  </a:cubicBezTo>
                  <a:cubicBezTo>
                    <a:pt x="2616" y="4903"/>
                    <a:pt x="3758" y="5154"/>
                    <a:pt x="4900" y="5154"/>
                  </a:cubicBezTo>
                  <a:cubicBezTo>
                    <a:pt x="6042" y="5154"/>
                    <a:pt x="7185" y="4903"/>
                    <a:pt x="8056" y="4399"/>
                  </a:cubicBezTo>
                  <a:cubicBezTo>
                    <a:pt x="9799" y="3393"/>
                    <a:pt x="9799" y="1762"/>
                    <a:pt x="8056" y="755"/>
                  </a:cubicBezTo>
                  <a:cubicBezTo>
                    <a:pt x="7184" y="252"/>
                    <a:pt x="6042" y="1"/>
                    <a:pt x="4900" y="1"/>
                  </a:cubicBezTo>
                  <a:close/>
                </a:path>
              </a:pathLst>
            </a:custGeom>
            <a:solidFill>
              <a:srgbClr val="A5CB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4"/>
            <p:cNvSpPr/>
            <p:nvPr/>
          </p:nvSpPr>
          <p:spPr>
            <a:xfrm>
              <a:off x="2919275" y="1172675"/>
              <a:ext cx="230050" cy="132800"/>
            </a:xfrm>
            <a:custGeom>
              <a:avLst/>
              <a:gdLst/>
              <a:ahLst/>
              <a:cxnLst/>
              <a:rect l="l" t="t" r="r" b="b"/>
              <a:pathLst>
                <a:path w="9202" h="5312" extrusionOk="0">
                  <a:moveTo>
                    <a:pt x="4601" y="0"/>
                  </a:moveTo>
                  <a:cubicBezTo>
                    <a:pt x="2060" y="0"/>
                    <a:pt x="1" y="1190"/>
                    <a:pt x="1" y="2656"/>
                  </a:cubicBezTo>
                  <a:cubicBezTo>
                    <a:pt x="1" y="4123"/>
                    <a:pt x="2060" y="5312"/>
                    <a:pt x="4601" y="5312"/>
                  </a:cubicBezTo>
                  <a:cubicBezTo>
                    <a:pt x="7141" y="5312"/>
                    <a:pt x="9201" y="4123"/>
                    <a:pt x="9201" y="2656"/>
                  </a:cubicBezTo>
                  <a:cubicBezTo>
                    <a:pt x="9201" y="1190"/>
                    <a:pt x="7141" y="0"/>
                    <a:pt x="4601" y="0"/>
                  </a:cubicBezTo>
                  <a:close/>
                </a:path>
              </a:pathLst>
            </a:custGeom>
            <a:solidFill>
              <a:srgbClr val="6F89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4"/>
            <p:cNvSpPr/>
            <p:nvPr/>
          </p:nvSpPr>
          <p:spPr>
            <a:xfrm>
              <a:off x="2916925" y="1145400"/>
              <a:ext cx="234750" cy="135550"/>
            </a:xfrm>
            <a:custGeom>
              <a:avLst/>
              <a:gdLst/>
              <a:ahLst/>
              <a:cxnLst/>
              <a:rect l="l" t="t" r="r" b="b"/>
              <a:pathLst>
                <a:path w="9390" h="5422" extrusionOk="0">
                  <a:moveTo>
                    <a:pt x="4695" y="0"/>
                  </a:moveTo>
                  <a:cubicBezTo>
                    <a:pt x="2102" y="0"/>
                    <a:pt x="0" y="1214"/>
                    <a:pt x="0" y="2712"/>
                  </a:cubicBezTo>
                  <a:cubicBezTo>
                    <a:pt x="0" y="4208"/>
                    <a:pt x="2102" y="5422"/>
                    <a:pt x="4695" y="5422"/>
                  </a:cubicBezTo>
                  <a:cubicBezTo>
                    <a:pt x="7287" y="5422"/>
                    <a:pt x="9389" y="4208"/>
                    <a:pt x="9389" y="2712"/>
                  </a:cubicBezTo>
                  <a:cubicBezTo>
                    <a:pt x="9389" y="1214"/>
                    <a:pt x="7287" y="0"/>
                    <a:pt x="4695" y="0"/>
                  </a:cubicBezTo>
                  <a:close/>
                </a:path>
              </a:pathLst>
            </a:custGeom>
            <a:solidFill>
              <a:srgbClr val="A5CB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4"/>
            <p:cNvSpPr/>
            <p:nvPr/>
          </p:nvSpPr>
          <p:spPr>
            <a:xfrm>
              <a:off x="2739250" y="539700"/>
              <a:ext cx="590100" cy="721350"/>
            </a:xfrm>
            <a:custGeom>
              <a:avLst/>
              <a:gdLst/>
              <a:ahLst/>
              <a:cxnLst/>
              <a:rect l="l" t="t" r="r" b="b"/>
              <a:pathLst>
                <a:path w="23604" h="28854" extrusionOk="0">
                  <a:moveTo>
                    <a:pt x="11801" y="1"/>
                  </a:moveTo>
                  <a:cubicBezTo>
                    <a:pt x="11801" y="1"/>
                    <a:pt x="11802" y="1"/>
                    <a:pt x="11802" y="1"/>
                  </a:cubicBezTo>
                  <a:lnTo>
                    <a:pt x="11802" y="1"/>
                  </a:lnTo>
                  <a:cubicBezTo>
                    <a:pt x="11802" y="1"/>
                    <a:pt x="11802" y="1"/>
                    <a:pt x="11802" y="1"/>
                  </a:cubicBezTo>
                  <a:close/>
                  <a:moveTo>
                    <a:pt x="11802" y="1"/>
                  </a:moveTo>
                  <a:cubicBezTo>
                    <a:pt x="5284" y="1"/>
                    <a:pt x="0" y="5285"/>
                    <a:pt x="0" y="11803"/>
                  </a:cubicBezTo>
                  <a:cubicBezTo>
                    <a:pt x="0" y="21171"/>
                    <a:pt x="7730" y="22727"/>
                    <a:pt x="7730" y="26503"/>
                  </a:cubicBezTo>
                  <a:cubicBezTo>
                    <a:pt x="7730" y="27105"/>
                    <a:pt x="8128" y="27706"/>
                    <a:pt x="8922" y="28166"/>
                  </a:cubicBezTo>
                  <a:cubicBezTo>
                    <a:pt x="9717" y="28624"/>
                    <a:pt x="10760" y="28853"/>
                    <a:pt x="11802" y="28853"/>
                  </a:cubicBezTo>
                  <a:cubicBezTo>
                    <a:pt x="12844" y="28853"/>
                    <a:pt x="13886" y="28624"/>
                    <a:pt x="14681" y="28166"/>
                  </a:cubicBezTo>
                  <a:cubicBezTo>
                    <a:pt x="15475" y="27706"/>
                    <a:pt x="15874" y="27105"/>
                    <a:pt x="15874" y="26503"/>
                  </a:cubicBezTo>
                  <a:cubicBezTo>
                    <a:pt x="15874" y="22727"/>
                    <a:pt x="23603" y="21171"/>
                    <a:pt x="23603" y="11803"/>
                  </a:cubicBezTo>
                  <a:cubicBezTo>
                    <a:pt x="23603" y="5285"/>
                    <a:pt x="18320" y="1"/>
                    <a:pt x="11802" y="1"/>
                  </a:cubicBezTo>
                  <a:close/>
                </a:path>
              </a:pathLst>
            </a:custGeom>
            <a:solidFill>
              <a:srgbClr val="FFD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4"/>
            <p:cNvSpPr/>
            <p:nvPr/>
          </p:nvSpPr>
          <p:spPr>
            <a:xfrm>
              <a:off x="2942800" y="1154150"/>
              <a:ext cx="182975" cy="96250"/>
            </a:xfrm>
            <a:custGeom>
              <a:avLst/>
              <a:gdLst/>
              <a:ahLst/>
              <a:cxnLst/>
              <a:rect l="l" t="t" r="r" b="b"/>
              <a:pathLst>
                <a:path w="7319" h="3850" extrusionOk="0">
                  <a:moveTo>
                    <a:pt x="3660" y="0"/>
                  </a:moveTo>
                  <a:cubicBezTo>
                    <a:pt x="2807" y="0"/>
                    <a:pt x="1954" y="188"/>
                    <a:pt x="1303" y="564"/>
                  </a:cubicBezTo>
                  <a:cubicBezTo>
                    <a:pt x="1" y="1316"/>
                    <a:pt x="1" y="2534"/>
                    <a:pt x="1303" y="3286"/>
                  </a:cubicBezTo>
                  <a:cubicBezTo>
                    <a:pt x="1954" y="3662"/>
                    <a:pt x="2807" y="3850"/>
                    <a:pt x="3660" y="3850"/>
                  </a:cubicBezTo>
                  <a:cubicBezTo>
                    <a:pt x="4513" y="3850"/>
                    <a:pt x="5366" y="3662"/>
                    <a:pt x="6017" y="3286"/>
                  </a:cubicBezTo>
                  <a:cubicBezTo>
                    <a:pt x="7319" y="2534"/>
                    <a:pt x="7319" y="1316"/>
                    <a:pt x="6017" y="564"/>
                  </a:cubicBezTo>
                  <a:cubicBezTo>
                    <a:pt x="5366" y="188"/>
                    <a:pt x="4513" y="0"/>
                    <a:pt x="3660" y="0"/>
                  </a:cubicBez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4"/>
            <p:cNvSpPr/>
            <p:nvPr/>
          </p:nvSpPr>
          <p:spPr>
            <a:xfrm>
              <a:off x="2919500" y="947275"/>
              <a:ext cx="223275" cy="280000"/>
            </a:xfrm>
            <a:custGeom>
              <a:avLst/>
              <a:gdLst/>
              <a:ahLst/>
              <a:cxnLst/>
              <a:rect l="l" t="t" r="r" b="b"/>
              <a:pathLst>
                <a:path w="8931" h="11200" extrusionOk="0">
                  <a:moveTo>
                    <a:pt x="4005" y="18"/>
                  </a:moveTo>
                  <a:cubicBezTo>
                    <a:pt x="4007" y="18"/>
                    <a:pt x="4009" y="18"/>
                    <a:pt x="4011" y="19"/>
                  </a:cubicBezTo>
                  <a:cubicBezTo>
                    <a:pt x="4101" y="19"/>
                    <a:pt x="4206" y="51"/>
                    <a:pt x="4323" y="123"/>
                  </a:cubicBezTo>
                  <a:cubicBezTo>
                    <a:pt x="4718" y="366"/>
                    <a:pt x="4912" y="734"/>
                    <a:pt x="4912" y="1114"/>
                  </a:cubicBezTo>
                  <a:cubicBezTo>
                    <a:pt x="4912" y="1464"/>
                    <a:pt x="4748" y="1822"/>
                    <a:pt x="4422" y="2101"/>
                  </a:cubicBezTo>
                  <a:cubicBezTo>
                    <a:pt x="4314" y="2194"/>
                    <a:pt x="4188" y="2278"/>
                    <a:pt x="4044" y="2349"/>
                  </a:cubicBezTo>
                  <a:lnTo>
                    <a:pt x="4044" y="2349"/>
                  </a:lnTo>
                  <a:cubicBezTo>
                    <a:pt x="4037" y="2336"/>
                    <a:pt x="4031" y="2324"/>
                    <a:pt x="4024" y="2311"/>
                  </a:cubicBezTo>
                  <a:cubicBezTo>
                    <a:pt x="3728" y="1731"/>
                    <a:pt x="3595" y="1173"/>
                    <a:pt x="3595" y="753"/>
                  </a:cubicBezTo>
                  <a:cubicBezTo>
                    <a:pt x="3595" y="529"/>
                    <a:pt x="3632" y="344"/>
                    <a:pt x="3704" y="216"/>
                  </a:cubicBezTo>
                  <a:cubicBezTo>
                    <a:pt x="3735" y="158"/>
                    <a:pt x="3779" y="108"/>
                    <a:pt x="3835" y="69"/>
                  </a:cubicBezTo>
                  <a:cubicBezTo>
                    <a:pt x="3885" y="36"/>
                    <a:pt x="3944" y="18"/>
                    <a:pt x="4005" y="18"/>
                  </a:cubicBezTo>
                  <a:close/>
                  <a:moveTo>
                    <a:pt x="319" y="125"/>
                  </a:moveTo>
                  <a:cubicBezTo>
                    <a:pt x="390" y="125"/>
                    <a:pt x="468" y="149"/>
                    <a:pt x="551" y="197"/>
                  </a:cubicBezTo>
                  <a:cubicBezTo>
                    <a:pt x="696" y="282"/>
                    <a:pt x="857" y="440"/>
                    <a:pt x="1024" y="668"/>
                  </a:cubicBezTo>
                  <a:cubicBezTo>
                    <a:pt x="1312" y="1060"/>
                    <a:pt x="1617" y="1659"/>
                    <a:pt x="1901" y="2447"/>
                  </a:cubicBezTo>
                  <a:lnTo>
                    <a:pt x="1901" y="2447"/>
                  </a:lnTo>
                  <a:cubicBezTo>
                    <a:pt x="1480" y="2299"/>
                    <a:pt x="1111" y="2064"/>
                    <a:pt x="814" y="1798"/>
                  </a:cubicBezTo>
                  <a:cubicBezTo>
                    <a:pt x="565" y="1575"/>
                    <a:pt x="366" y="1329"/>
                    <a:pt x="229" y="1096"/>
                  </a:cubicBezTo>
                  <a:cubicBezTo>
                    <a:pt x="93" y="863"/>
                    <a:pt x="19" y="644"/>
                    <a:pt x="19" y="472"/>
                  </a:cubicBezTo>
                  <a:cubicBezTo>
                    <a:pt x="18" y="415"/>
                    <a:pt x="28" y="360"/>
                    <a:pt x="47" y="308"/>
                  </a:cubicBezTo>
                  <a:cubicBezTo>
                    <a:pt x="65" y="262"/>
                    <a:pt x="95" y="221"/>
                    <a:pt x="134" y="191"/>
                  </a:cubicBezTo>
                  <a:cubicBezTo>
                    <a:pt x="186" y="148"/>
                    <a:pt x="251" y="125"/>
                    <a:pt x="319" y="125"/>
                  </a:cubicBezTo>
                  <a:close/>
                  <a:moveTo>
                    <a:pt x="8053" y="4045"/>
                  </a:moveTo>
                  <a:cubicBezTo>
                    <a:pt x="8351" y="4045"/>
                    <a:pt x="8613" y="4140"/>
                    <a:pt x="8787" y="4321"/>
                  </a:cubicBezTo>
                  <a:cubicBezTo>
                    <a:pt x="8874" y="4412"/>
                    <a:pt x="8913" y="4504"/>
                    <a:pt x="8913" y="4590"/>
                  </a:cubicBezTo>
                  <a:cubicBezTo>
                    <a:pt x="8912" y="4657"/>
                    <a:pt x="8890" y="4722"/>
                    <a:pt x="8849" y="4774"/>
                  </a:cubicBezTo>
                  <a:cubicBezTo>
                    <a:pt x="8787" y="4861"/>
                    <a:pt x="8677" y="4935"/>
                    <a:pt x="8530" y="4989"/>
                  </a:cubicBezTo>
                  <a:cubicBezTo>
                    <a:pt x="8382" y="5043"/>
                    <a:pt x="8194" y="5074"/>
                    <a:pt x="7976" y="5074"/>
                  </a:cubicBezTo>
                  <a:cubicBezTo>
                    <a:pt x="7604" y="5074"/>
                    <a:pt x="7141" y="4982"/>
                    <a:pt x="6622" y="4749"/>
                  </a:cubicBezTo>
                  <a:lnTo>
                    <a:pt x="6622" y="4749"/>
                  </a:lnTo>
                  <a:cubicBezTo>
                    <a:pt x="7059" y="4268"/>
                    <a:pt x="7598" y="4045"/>
                    <a:pt x="8053" y="4045"/>
                  </a:cubicBezTo>
                  <a:close/>
                  <a:moveTo>
                    <a:pt x="4006" y="0"/>
                  </a:moveTo>
                  <a:cubicBezTo>
                    <a:pt x="3942" y="0"/>
                    <a:pt x="3879" y="20"/>
                    <a:pt x="3825" y="55"/>
                  </a:cubicBezTo>
                  <a:cubicBezTo>
                    <a:pt x="3744" y="108"/>
                    <a:pt x="3681" y="198"/>
                    <a:pt x="3640" y="318"/>
                  </a:cubicBezTo>
                  <a:cubicBezTo>
                    <a:pt x="3598" y="436"/>
                    <a:pt x="3576" y="584"/>
                    <a:pt x="3576" y="753"/>
                  </a:cubicBezTo>
                  <a:cubicBezTo>
                    <a:pt x="3576" y="1177"/>
                    <a:pt x="3712" y="1737"/>
                    <a:pt x="4008" y="2320"/>
                  </a:cubicBezTo>
                  <a:cubicBezTo>
                    <a:pt x="4015" y="2332"/>
                    <a:pt x="4021" y="2345"/>
                    <a:pt x="4028" y="2357"/>
                  </a:cubicBezTo>
                  <a:lnTo>
                    <a:pt x="4028" y="2357"/>
                  </a:lnTo>
                  <a:cubicBezTo>
                    <a:pt x="3741" y="2497"/>
                    <a:pt x="3385" y="2588"/>
                    <a:pt x="2961" y="2606"/>
                  </a:cubicBezTo>
                  <a:cubicBezTo>
                    <a:pt x="2921" y="2608"/>
                    <a:pt x="2881" y="2609"/>
                    <a:pt x="2843" y="2609"/>
                  </a:cubicBezTo>
                  <a:cubicBezTo>
                    <a:pt x="2516" y="2609"/>
                    <a:pt x="2207" y="2552"/>
                    <a:pt x="1923" y="2454"/>
                  </a:cubicBezTo>
                  <a:lnTo>
                    <a:pt x="1923" y="2454"/>
                  </a:lnTo>
                  <a:cubicBezTo>
                    <a:pt x="1755" y="1987"/>
                    <a:pt x="1579" y="1586"/>
                    <a:pt x="1405" y="1254"/>
                  </a:cubicBezTo>
                  <a:cubicBezTo>
                    <a:pt x="1207" y="880"/>
                    <a:pt x="1011" y="594"/>
                    <a:pt x="827" y="401"/>
                  </a:cubicBezTo>
                  <a:cubicBezTo>
                    <a:pt x="748" y="317"/>
                    <a:pt x="659" y="243"/>
                    <a:pt x="560" y="183"/>
                  </a:cubicBezTo>
                  <a:cubicBezTo>
                    <a:pt x="475" y="133"/>
                    <a:pt x="395" y="108"/>
                    <a:pt x="319" y="108"/>
                  </a:cubicBezTo>
                  <a:cubicBezTo>
                    <a:pt x="247" y="108"/>
                    <a:pt x="177" y="132"/>
                    <a:pt x="123" y="178"/>
                  </a:cubicBezTo>
                  <a:cubicBezTo>
                    <a:pt x="82" y="210"/>
                    <a:pt x="50" y="254"/>
                    <a:pt x="31" y="302"/>
                  </a:cubicBezTo>
                  <a:cubicBezTo>
                    <a:pt x="10" y="356"/>
                    <a:pt x="0" y="414"/>
                    <a:pt x="1" y="472"/>
                  </a:cubicBezTo>
                  <a:cubicBezTo>
                    <a:pt x="1" y="648"/>
                    <a:pt x="76" y="870"/>
                    <a:pt x="212" y="1106"/>
                  </a:cubicBezTo>
                  <a:cubicBezTo>
                    <a:pt x="419" y="1458"/>
                    <a:pt x="766" y="1838"/>
                    <a:pt x="1218" y="2130"/>
                  </a:cubicBezTo>
                  <a:cubicBezTo>
                    <a:pt x="1427" y="2266"/>
                    <a:pt x="1659" y="2383"/>
                    <a:pt x="1909" y="2469"/>
                  </a:cubicBezTo>
                  <a:lnTo>
                    <a:pt x="1909" y="2469"/>
                  </a:lnTo>
                  <a:cubicBezTo>
                    <a:pt x="2117" y="3049"/>
                    <a:pt x="2312" y="3732"/>
                    <a:pt x="2480" y="4507"/>
                  </a:cubicBezTo>
                  <a:cubicBezTo>
                    <a:pt x="3071" y="7251"/>
                    <a:pt x="3108" y="9375"/>
                    <a:pt x="3108" y="9869"/>
                  </a:cubicBezTo>
                  <a:lnTo>
                    <a:pt x="3108" y="9950"/>
                  </a:lnTo>
                  <a:lnTo>
                    <a:pt x="3108" y="9978"/>
                  </a:lnTo>
                  <a:cubicBezTo>
                    <a:pt x="3108" y="9983"/>
                    <a:pt x="3112" y="9988"/>
                    <a:pt x="3117" y="9988"/>
                  </a:cubicBezTo>
                  <a:cubicBezTo>
                    <a:pt x="3122" y="9988"/>
                    <a:pt x="3126" y="9984"/>
                    <a:pt x="3126" y="9979"/>
                  </a:cubicBezTo>
                  <a:lnTo>
                    <a:pt x="3125" y="9979"/>
                  </a:lnTo>
                  <a:lnTo>
                    <a:pt x="3125" y="9869"/>
                  </a:lnTo>
                  <a:cubicBezTo>
                    <a:pt x="3125" y="9375"/>
                    <a:pt x="3088" y="7250"/>
                    <a:pt x="2497" y="4504"/>
                  </a:cubicBezTo>
                  <a:cubicBezTo>
                    <a:pt x="2331" y="3733"/>
                    <a:pt x="2137" y="3055"/>
                    <a:pt x="1930" y="2476"/>
                  </a:cubicBezTo>
                  <a:lnTo>
                    <a:pt x="1930" y="2476"/>
                  </a:lnTo>
                  <a:cubicBezTo>
                    <a:pt x="2213" y="2571"/>
                    <a:pt x="2519" y="2626"/>
                    <a:pt x="2843" y="2626"/>
                  </a:cubicBezTo>
                  <a:cubicBezTo>
                    <a:pt x="2883" y="2626"/>
                    <a:pt x="2922" y="2625"/>
                    <a:pt x="2962" y="2624"/>
                  </a:cubicBezTo>
                  <a:cubicBezTo>
                    <a:pt x="3389" y="2605"/>
                    <a:pt x="3747" y="2513"/>
                    <a:pt x="4036" y="2373"/>
                  </a:cubicBezTo>
                  <a:lnTo>
                    <a:pt x="4036" y="2373"/>
                  </a:lnTo>
                  <a:cubicBezTo>
                    <a:pt x="4334" y="2939"/>
                    <a:pt x="4786" y="3524"/>
                    <a:pt x="5417" y="4023"/>
                  </a:cubicBezTo>
                  <a:cubicBezTo>
                    <a:pt x="5828" y="4349"/>
                    <a:pt x="6224" y="4588"/>
                    <a:pt x="6592" y="4756"/>
                  </a:cubicBezTo>
                  <a:lnTo>
                    <a:pt x="6592" y="4756"/>
                  </a:lnTo>
                  <a:cubicBezTo>
                    <a:pt x="6292" y="5092"/>
                    <a:pt x="6041" y="5551"/>
                    <a:pt x="5899" y="6143"/>
                  </a:cubicBezTo>
                  <a:cubicBezTo>
                    <a:pt x="5413" y="8172"/>
                    <a:pt x="5320" y="11191"/>
                    <a:pt x="5320" y="11191"/>
                  </a:cubicBezTo>
                  <a:cubicBezTo>
                    <a:pt x="5320" y="11197"/>
                    <a:pt x="5325" y="11200"/>
                    <a:pt x="5329" y="11200"/>
                  </a:cubicBezTo>
                  <a:cubicBezTo>
                    <a:pt x="5334" y="11200"/>
                    <a:pt x="5338" y="11197"/>
                    <a:pt x="5338" y="11191"/>
                  </a:cubicBezTo>
                  <a:cubicBezTo>
                    <a:pt x="5338" y="11191"/>
                    <a:pt x="5338" y="11179"/>
                    <a:pt x="5339" y="11157"/>
                  </a:cubicBezTo>
                  <a:cubicBezTo>
                    <a:pt x="5351" y="10818"/>
                    <a:pt x="5461" y="8046"/>
                    <a:pt x="5916" y="6147"/>
                  </a:cubicBezTo>
                  <a:cubicBezTo>
                    <a:pt x="6058" y="5555"/>
                    <a:pt x="6309" y="5098"/>
                    <a:pt x="6609" y="4763"/>
                  </a:cubicBezTo>
                  <a:lnTo>
                    <a:pt x="6609" y="4763"/>
                  </a:lnTo>
                  <a:cubicBezTo>
                    <a:pt x="7132" y="4999"/>
                    <a:pt x="7600" y="5092"/>
                    <a:pt x="7976" y="5092"/>
                  </a:cubicBezTo>
                  <a:cubicBezTo>
                    <a:pt x="8270" y="5092"/>
                    <a:pt x="8508" y="5036"/>
                    <a:pt x="8673" y="4945"/>
                  </a:cubicBezTo>
                  <a:cubicBezTo>
                    <a:pt x="8747" y="4907"/>
                    <a:pt x="8812" y="4851"/>
                    <a:pt x="8864" y="4785"/>
                  </a:cubicBezTo>
                  <a:cubicBezTo>
                    <a:pt x="8906" y="4729"/>
                    <a:pt x="8930" y="4662"/>
                    <a:pt x="8930" y="4590"/>
                  </a:cubicBezTo>
                  <a:cubicBezTo>
                    <a:pt x="8930" y="4499"/>
                    <a:pt x="8888" y="4402"/>
                    <a:pt x="8800" y="4309"/>
                  </a:cubicBezTo>
                  <a:cubicBezTo>
                    <a:pt x="8621" y="4125"/>
                    <a:pt x="8355" y="4027"/>
                    <a:pt x="8053" y="4027"/>
                  </a:cubicBezTo>
                  <a:cubicBezTo>
                    <a:pt x="7591" y="4027"/>
                    <a:pt x="7046" y="4254"/>
                    <a:pt x="6605" y="4742"/>
                  </a:cubicBezTo>
                  <a:lnTo>
                    <a:pt x="6605" y="4742"/>
                  </a:lnTo>
                  <a:cubicBezTo>
                    <a:pt x="6236" y="4574"/>
                    <a:pt x="5839" y="4336"/>
                    <a:pt x="5427" y="4009"/>
                  </a:cubicBezTo>
                  <a:cubicBezTo>
                    <a:pt x="4798" y="3512"/>
                    <a:pt x="4349" y="2929"/>
                    <a:pt x="4052" y="2365"/>
                  </a:cubicBezTo>
                  <a:lnTo>
                    <a:pt x="4052" y="2365"/>
                  </a:lnTo>
                  <a:cubicBezTo>
                    <a:pt x="4197" y="2292"/>
                    <a:pt x="4325" y="2208"/>
                    <a:pt x="4434" y="2114"/>
                  </a:cubicBezTo>
                  <a:cubicBezTo>
                    <a:pt x="4764" y="1832"/>
                    <a:pt x="4930" y="1469"/>
                    <a:pt x="4930" y="1114"/>
                  </a:cubicBezTo>
                  <a:cubicBezTo>
                    <a:pt x="4930" y="728"/>
                    <a:pt x="4732" y="353"/>
                    <a:pt x="4333" y="108"/>
                  </a:cubicBezTo>
                  <a:cubicBezTo>
                    <a:pt x="4214" y="34"/>
                    <a:pt x="4107" y="0"/>
                    <a:pt x="4012" y="0"/>
                  </a:cubicBezTo>
                  <a:cubicBezTo>
                    <a:pt x="4010" y="0"/>
                    <a:pt x="4008" y="0"/>
                    <a:pt x="400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4"/>
            <p:cNvSpPr/>
            <p:nvPr/>
          </p:nvSpPr>
          <p:spPr>
            <a:xfrm>
              <a:off x="2749225" y="733225"/>
              <a:ext cx="240750" cy="343900"/>
            </a:xfrm>
            <a:custGeom>
              <a:avLst/>
              <a:gdLst/>
              <a:ahLst/>
              <a:cxnLst/>
              <a:rect l="l" t="t" r="r" b="b"/>
              <a:pathLst>
                <a:path w="9630" h="13756" extrusionOk="0">
                  <a:moveTo>
                    <a:pt x="7131" y="8687"/>
                  </a:moveTo>
                  <a:cubicBezTo>
                    <a:pt x="7063" y="8687"/>
                    <a:pt x="6998" y="8710"/>
                    <a:pt x="6945" y="8753"/>
                  </a:cubicBezTo>
                  <a:cubicBezTo>
                    <a:pt x="6906" y="8783"/>
                    <a:pt x="6877" y="8824"/>
                    <a:pt x="6859" y="8870"/>
                  </a:cubicBezTo>
                  <a:cubicBezTo>
                    <a:pt x="6840" y="8922"/>
                    <a:pt x="6830" y="8977"/>
                    <a:pt x="6830" y="9033"/>
                  </a:cubicBezTo>
                  <a:cubicBezTo>
                    <a:pt x="6830" y="9204"/>
                    <a:pt x="6904" y="9425"/>
                    <a:pt x="7040" y="9658"/>
                  </a:cubicBezTo>
                  <a:cubicBezTo>
                    <a:pt x="7177" y="9890"/>
                    <a:pt x="7376" y="10136"/>
                    <a:pt x="7627" y="10360"/>
                  </a:cubicBezTo>
                  <a:cubicBezTo>
                    <a:pt x="7943" y="10645"/>
                    <a:pt x="8312" y="10866"/>
                    <a:pt x="8713" y="11009"/>
                  </a:cubicBezTo>
                  <a:cubicBezTo>
                    <a:pt x="8429" y="10222"/>
                    <a:pt x="8123" y="9622"/>
                    <a:pt x="7835" y="9230"/>
                  </a:cubicBezTo>
                  <a:cubicBezTo>
                    <a:pt x="7669" y="9002"/>
                    <a:pt x="7508" y="8844"/>
                    <a:pt x="7362" y="8759"/>
                  </a:cubicBezTo>
                  <a:cubicBezTo>
                    <a:pt x="7280" y="8711"/>
                    <a:pt x="7202" y="8687"/>
                    <a:pt x="7131" y="8687"/>
                  </a:cubicBezTo>
                  <a:close/>
                  <a:moveTo>
                    <a:pt x="8742" y="11037"/>
                  </a:moveTo>
                  <a:lnTo>
                    <a:pt x="8742" y="11037"/>
                  </a:lnTo>
                  <a:cubicBezTo>
                    <a:pt x="8853" y="11349"/>
                    <a:pt x="8960" y="11689"/>
                    <a:pt x="9061" y="12057"/>
                  </a:cubicBezTo>
                  <a:cubicBezTo>
                    <a:pt x="9162" y="11766"/>
                    <a:pt x="9240" y="11468"/>
                    <a:pt x="9295" y="11165"/>
                  </a:cubicBezTo>
                  <a:cubicBezTo>
                    <a:pt x="9107" y="11141"/>
                    <a:pt x="8921" y="11098"/>
                    <a:pt x="8742" y="11037"/>
                  </a:cubicBezTo>
                  <a:close/>
                  <a:moveTo>
                    <a:pt x="3346" y="0"/>
                  </a:moveTo>
                  <a:cubicBezTo>
                    <a:pt x="1433" y="4"/>
                    <a:pt x="1" y="3878"/>
                    <a:pt x="1642" y="8385"/>
                  </a:cubicBezTo>
                  <a:cubicBezTo>
                    <a:pt x="3043" y="12235"/>
                    <a:pt x="5187" y="13756"/>
                    <a:pt x="6924" y="13756"/>
                  </a:cubicBezTo>
                  <a:cubicBezTo>
                    <a:pt x="7212" y="13756"/>
                    <a:pt x="7498" y="13713"/>
                    <a:pt x="7771" y="13628"/>
                  </a:cubicBezTo>
                  <a:cubicBezTo>
                    <a:pt x="8337" y="13449"/>
                    <a:pt x="8768" y="12883"/>
                    <a:pt x="9052" y="12087"/>
                  </a:cubicBezTo>
                  <a:cubicBezTo>
                    <a:pt x="8947" y="11704"/>
                    <a:pt x="8836" y="11351"/>
                    <a:pt x="8720" y="11030"/>
                  </a:cubicBezTo>
                  <a:cubicBezTo>
                    <a:pt x="8477" y="10945"/>
                    <a:pt x="8244" y="10832"/>
                    <a:pt x="8030" y="10691"/>
                  </a:cubicBezTo>
                  <a:cubicBezTo>
                    <a:pt x="7578" y="10399"/>
                    <a:pt x="7231" y="10019"/>
                    <a:pt x="7025" y="9666"/>
                  </a:cubicBezTo>
                  <a:cubicBezTo>
                    <a:pt x="6887" y="9432"/>
                    <a:pt x="6812" y="9210"/>
                    <a:pt x="6812" y="9033"/>
                  </a:cubicBezTo>
                  <a:cubicBezTo>
                    <a:pt x="6812" y="8975"/>
                    <a:pt x="6822" y="8917"/>
                    <a:pt x="6842" y="8863"/>
                  </a:cubicBezTo>
                  <a:cubicBezTo>
                    <a:pt x="6862" y="8813"/>
                    <a:pt x="6893" y="8771"/>
                    <a:pt x="6934" y="8739"/>
                  </a:cubicBezTo>
                  <a:cubicBezTo>
                    <a:pt x="6990" y="8693"/>
                    <a:pt x="7060" y="8669"/>
                    <a:pt x="7131" y="8669"/>
                  </a:cubicBezTo>
                  <a:cubicBezTo>
                    <a:pt x="7206" y="8669"/>
                    <a:pt x="7286" y="8694"/>
                    <a:pt x="7372" y="8743"/>
                  </a:cubicBezTo>
                  <a:cubicBezTo>
                    <a:pt x="7471" y="8804"/>
                    <a:pt x="7560" y="8877"/>
                    <a:pt x="7639" y="8962"/>
                  </a:cubicBezTo>
                  <a:cubicBezTo>
                    <a:pt x="7822" y="9155"/>
                    <a:pt x="8019" y="9441"/>
                    <a:pt x="8217" y="9815"/>
                  </a:cubicBezTo>
                  <a:cubicBezTo>
                    <a:pt x="8392" y="10147"/>
                    <a:pt x="8567" y="10549"/>
                    <a:pt x="8734" y="11015"/>
                  </a:cubicBezTo>
                  <a:cubicBezTo>
                    <a:pt x="8918" y="11078"/>
                    <a:pt x="9107" y="11123"/>
                    <a:pt x="9299" y="11147"/>
                  </a:cubicBezTo>
                  <a:cubicBezTo>
                    <a:pt x="9630" y="9373"/>
                    <a:pt x="9425" y="6973"/>
                    <a:pt x="8604" y="4979"/>
                  </a:cubicBezTo>
                  <a:cubicBezTo>
                    <a:pt x="6981" y="1032"/>
                    <a:pt x="5112" y="1"/>
                    <a:pt x="3354" y="1"/>
                  </a:cubicBezTo>
                  <a:lnTo>
                    <a:pt x="3354" y="0"/>
                  </a:lnTo>
                  <a:close/>
                </a:path>
              </a:pathLst>
            </a:custGeom>
            <a:solidFill>
              <a:srgbClr val="FFE5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4"/>
            <p:cNvSpPr/>
            <p:nvPr/>
          </p:nvSpPr>
          <p:spPr>
            <a:xfrm>
              <a:off x="2919500" y="949925"/>
              <a:ext cx="62225" cy="85475"/>
            </a:xfrm>
            <a:custGeom>
              <a:avLst/>
              <a:gdLst/>
              <a:ahLst/>
              <a:cxnLst/>
              <a:rect l="l" t="t" r="r" b="b"/>
              <a:pathLst>
                <a:path w="2489" h="3419" extrusionOk="0">
                  <a:moveTo>
                    <a:pt x="315" y="19"/>
                  </a:moveTo>
                  <a:cubicBezTo>
                    <a:pt x="317" y="19"/>
                    <a:pt x="318" y="19"/>
                    <a:pt x="320" y="19"/>
                  </a:cubicBezTo>
                  <a:cubicBezTo>
                    <a:pt x="391" y="19"/>
                    <a:pt x="468" y="43"/>
                    <a:pt x="551" y="91"/>
                  </a:cubicBezTo>
                  <a:cubicBezTo>
                    <a:pt x="696" y="174"/>
                    <a:pt x="857" y="332"/>
                    <a:pt x="1024" y="560"/>
                  </a:cubicBezTo>
                  <a:cubicBezTo>
                    <a:pt x="1312" y="953"/>
                    <a:pt x="1617" y="1552"/>
                    <a:pt x="1902" y="2340"/>
                  </a:cubicBezTo>
                  <a:cubicBezTo>
                    <a:pt x="1501" y="2198"/>
                    <a:pt x="1132" y="1977"/>
                    <a:pt x="816" y="1692"/>
                  </a:cubicBezTo>
                  <a:cubicBezTo>
                    <a:pt x="565" y="1468"/>
                    <a:pt x="366" y="1222"/>
                    <a:pt x="229" y="989"/>
                  </a:cubicBezTo>
                  <a:cubicBezTo>
                    <a:pt x="93" y="756"/>
                    <a:pt x="19" y="536"/>
                    <a:pt x="19" y="365"/>
                  </a:cubicBezTo>
                  <a:cubicBezTo>
                    <a:pt x="18" y="309"/>
                    <a:pt x="28" y="254"/>
                    <a:pt x="48" y="202"/>
                  </a:cubicBezTo>
                  <a:cubicBezTo>
                    <a:pt x="65" y="155"/>
                    <a:pt x="95" y="115"/>
                    <a:pt x="134" y="84"/>
                  </a:cubicBezTo>
                  <a:cubicBezTo>
                    <a:pt x="185" y="43"/>
                    <a:pt x="249" y="19"/>
                    <a:pt x="315" y="19"/>
                  </a:cubicBezTo>
                  <a:close/>
                  <a:moveTo>
                    <a:pt x="320" y="1"/>
                  </a:moveTo>
                  <a:cubicBezTo>
                    <a:pt x="249" y="1"/>
                    <a:pt x="179" y="26"/>
                    <a:pt x="123" y="71"/>
                  </a:cubicBezTo>
                  <a:cubicBezTo>
                    <a:pt x="82" y="103"/>
                    <a:pt x="51" y="147"/>
                    <a:pt x="31" y="195"/>
                  </a:cubicBezTo>
                  <a:cubicBezTo>
                    <a:pt x="11" y="249"/>
                    <a:pt x="0" y="307"/>
                    <a:pt x="1" y="366"/>
                  </a:cubicBezTo>
                  <a:cubicBezTo>
                    <a:pt x="1" y="542"/>
                    <a:pt x="77" y="764"/>
                    <a:pt x="214" y="1000"/>
                  </a:cubicBezTo>
                  <a:cubicBezTo>
                    <a:pt x="420" y="1351"/>
                    <a:pt x="767" y="1731"/>
                    <a:pt x="1219" y="2024"/>
                  </a:cubicBezTo>
                  <a:cubicBezTo>
                    <a:pt x="1433" y="2164"/>
                    <a:pt x="1665" y="2277"/>
                    <a:pt x="1909" y="2362"/>
                  </a:cubicBezTo>
                  <a:cubicBezTo>
                    <a:pt x="2024" y="2684"/>
                    <a:pt x="2135" y="3036"/>
                    <a:pt x="2241" y="3419"/>
                  </a:cubicBezTo>
                  <a:lnTo>
                    <a:pt x="2250" y="3389"/>
                  </a:lnTo>
                  <a:cubicBezTo>
                    <a:pt x="2149" y="3021"/>
                    <a:pt x="2042" y="2679"/>
                    <a:pt x="1931" y="2369"/>
                  </a:cubicBezTo>
                  <a:lnTo>
                    <a:pt x="1931" y="2369"/>
                  </a:lnTo>
                  <a:cubicBezTo>
                    <a:pt x="2110" y="2430"/>
                    <a:pt x="2296" y="2473"/>
                    <a:pt x="2484" y="2497"/>
                  </a:cubicBezTo>
                  <a:cubicBezTo>
                    <a:pt x="2486" y="2491"/>
                    <a:pt x="2487" y="2485"/>
                    <a:pt x="2488" y="2479"/>
                  </a:cubicBezTo>
                  <a:cubicBezTo>
                    <a:pt x="2295" y="2455"/>
                    <a:pt x="2107" y="2410"/>
                    <a:pt x="1923" y="2347"/>
                  </a:cubicBezTo>
                  <a:cubicBezTo>
                    <a:pt x="1756" y="1881"/>
                    <a:pt x="1579" y="1479"/>
                    <a:pt x="1405" y="1147"/>
                  </a:cubicBezTo>
                  <a:cubicBezTo>
                    <a:pt x="1208" y="773"/>
                    <a:pt x="1011" y="487"/>
                    <a:pt x="827" y="294"/>
                  </a:cubicBezTo>
                  <a:cubicBezTo>
                    <a:pt x="748" y="209"/>
                    <a:pt x="659" y="136"/>
                    <a:pt x="560" y="77"/>
                  </a:cubicBezTo>
                  <a:cubicBezTo>
                    <a:pt x="475" y="27"/>
                    <a:pt x="395" y="2"/>
                    <a:pt x="319" y="2"/>
                  </a:cubicBezTo>
                  <a:lnTo>
                    <a:pt x="320" y="1"/>
                  </a:lnTo>
                  <a:close/>
                </a:path>
              </a:pathLst>
            </a:custGeom>
            <a:solidFill>
              <a:srgbClr val="F0B228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4"/>
            <p:cNvSpPr/>
            <p:nvPr/>
          </p:nvSpPr>
          <p:spPr>
            <a:xfrm>
              <a:off x="2830600" y="556125"/>
              <a:ext cx="375" cy="250"/>
            </a:xfrm>
            <a:custGeom>
              <a:avLst/>
              <a:gdLst/>
              <a:ahLst/>
              <a:cxnLst/>
              <a:rect l="l" t="t" r="r" b="b"/>
              <a:pathLst>
                <a:path w="15" h="10" extrusionOk="0">
                  <a:moveTo>
                    <a:pt x="0" y="0"/>
                  </a:moveTo>
                  <a:lnTo>
                    <a:pt x="15" y="10"/>
                  </a:lnTo>
                  <a:lnTo>
                    <a:pt x="15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18F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4"/>
            <p:cNvSpPr/>
            <p:nvPr/>
          </p:nvSpPr>
          <p:spPr>
            <a:xfrm>
              <a:off x="3034300" y="556425"/>
              <a:ext cx="203175" cy="117325"/>
            </a:xfrm>
            <a:custGeom>
              <a:avLst/>
              <a:gdLst/>
              <a:ahLst/>
              <a:cxnLst/>
              <a:rect l="l" t="t" r="r" b="b"/>
              <a:pathLst>
                <a:path w="8127" h="4693" extrusionOk="0">
                  <a:moveTo>
                    <a:pt x="8127" y="0"/>
                  </a:moveTo>
                  <a:lnTo>
                    <a:pt x="0" y="4693"/>
                  </a:lnTo>
                  <a:lnTo>
                    <a:pt x="8127" y="0"/>
                  </a:lnTo>
                  <a:lnTo>
                    <a:pt x="8127" y="0"/>
                  </a:lnTo>
                  <a:close/>
                </a:path>
              </a:pathLst>
            </a:custGeom>
            <a:solidFill>
              <a:srgbClr val="1831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60" name="Google Shape;760;p35"/>
          <p:cNvCxnSpPr/>
          <p:nvPr/>
        </p:nvCxnSpPr>
        <p:spPr>
          <a:xfrm rot="10800000">
            <a:off x="5271232" y="1113264"/>
            <a:ext cx="0" cy="9024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61" name="Google Shape;761;p35"/>
          <p:cNvCxnSpPr/>
          <p:nvPr/>
        </p:nvCxnSpPr>
        <p:spPr>
          <a:xfrm rot="10800000">
            <a:off x="3985668" y="3428039"/>
            <a:ext cx="0" cy="90240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62" name="Google Shape;762;p35"/>
          <p:cNvCxnSpPr/>
          <p:nvPr/>
        </p:nvCxnSpPr>
        <p:spPr>
          <a:xfrm rot="10800000">
            <a:off x="6348374" y="2818845"/>
            <a:ext cx="0" cy="90240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63" name="Google Shape;763;p35"/>
          <p:cNvCxnSpPr/>
          <p:nvPr/>
        </p:nvCxnSpPr>
        <p:spPr>
          <a:xfrm rot="10800000">
            <a:off x="2909172" y="1776839"/>
            <a:ext cx="0" cy="9024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64" name="Google Shape;764;p35"/>
          <p:cNvSpPr txBox="1">
            <a:spLocks noGrp="1"/>
          </p:cNvSpPr>
          <p:nvPr>
            <p:ph type="ctrTitle" idx="4294967295"/>
          </p:nvPr>
        </p:nvSpPr>
        <p:spPr>
          <a:xfrm>
            <a:off x="5242107" y="1174750"/>
            <a:ext cx="2773800" cy="58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/>
              <a:t>Clinical Psychology</a:t>
            </a:r>
            <a:endParaRPr sz="2200"/>
          </a:p>
        </p:txBody>
      </p:sp>
      <p:sp>
        <p:nvSpPr>
          <p:cNvPr id="765" name="Google Shape;765;p35"/>
          <p:cNvSpPr txBox="1">
            <a:spLocks noGrp="1"/>
          </p:cNvSpPr>
          <p:nvPr>
            <p:ph type="ctrTitle" idx="4294967295"/>
          </p:nvPr>
        </p:nvSpPr>
        <p:spPr>
          <a:xfrm>
            <a:off x="6393908" y="2920159"/>
            <a:ext cx="1314900" cy="58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/>
              <a:t>Academia</a:t>
            </a:r>
            <a:endParaRPr sz="2200"/>
          </a:p>
        </p:txBody>
      </p:sp>
      <p:sp>
        <p:nvSpPr>
          <p:cNvPr id="766" name="Google Shape;766;p35"/>
          <p:cNvSpPr txBox="1">
            <a:spLocks noGrp="1"/>
          </p:cNvSpPr>
          <p:nvPr>
            <p:ph type="ctrTitle" idx="4294967295"/>
          </p:nvPr>
        </p:nvSpPr>
        <p:spPr>
          <a:xfrm>
            <a:off x="1580509" y="1609284"/>
            <a:ext cx="1286700" cy="58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/>
              <a:t>Industry</a:t>
            </a:r>
            <a:endParaRPr sz="2200"/>
          </a:p>
        </p:txBody>
      </p:sp>
      <p:sp>
        <p:nvSpPr>
          <p:cNvPr id="767" name="Google Shape;767;p35"/>
          <p:cNvSpPr txBox="1">
            <a:spLocks noGrp="1"/>
          </p:cNvSpPr>
          <p:nvPr>
            <p:ph type="ctrTitle" idx="4294967295"/>
          </p:nvPr>
        </p:nvSpPr>
        <p:spPr>
          <a:xfrm>
            <a:off x="2582756" y="3544110"/>
            <a:ext cx="1354800" cy="58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/>
              <a:t>Teaching</a:t>
            </a:r>
            <a:endParaRPr sz="2200"/>
          </a:p>
        </p:txBody>
      </p:sp>
      <p:grpSp>
        <p:nvGrpSpPr>
          <p:cNvPr id="768" name="Google Shape;768;p35"/>
          <p:cNvGrpSpPr/>
          <p:nvPr/>
        </p:nvGrpSpPr>
        <p:grpSpPr>
          <a:xfrm>
            <a:off x="2743227" y="1535689"/>
            <a:ext cx="3765077" cy="2329221"/>
            <a:chOff x="214575" y="632800"/>
            <a:chExt cx="7190750" cy="4447625"/>
          </a:xfrm>
        </p:grpSpPr>
        <p:sp>
          <p:nvSpPr>
            <p:cNvPr id="769" name="Google Shape;769;p35"/>
            <p:cNvSpPr/>
            <p:nvPr/>
          </p:nvSpPr>
          <p:spPr>
            <a:xfrm>
              <a:off x="2272875" y="632800"/>
              <a:ext cx="3062975" cy="2082775"/>
            </a:xfrm>
            <a:custGeom>
              <a:avLst/>
              <a:gdLst/>
              <a:ahLst/>
              <a:cxnLst/>
              <a:rect l="l" t="t" r="r" b="b"/>
              <a:pathLst>
                <a:path w="122519" h="83311" extrusionOk="0">
                  <a:moveTo>
                    <a:pt x="122406" y="35468"/>
                  </a:moveTo>
                  <a:lnTo>
                    <a:pt x="122406" y="35472"/>
                  </a:lnTo>
                  <a:lnTo>
                    <a:pt x="122406" y="35472"/>
                  </a:lnTo>
                  <a:cubicBezTo>
                    <a:pt x="122406" y="35471"/>
                    <a:pt x="122406" y="35469"/>
                    <a:pt x="122406" y="35468"/>
                  </a:cubicBezTo>
                  <a:close/>
                  <a:moveTo>
                    <a:pt x="61023" y="1"/>
                  </a:moveTo>
                  <a:cubicBezTo>
                    <a:pt x="58491" y="1"/>
                    <a:pt x="55961" y="560"/>
                    <a:pt x="54035" y="1679"/>
                  </a:cubicBezTo>
                  <a:lnTo>
                    <a:pt x="2915" y="31386"/>
                  </a:lnTo>
                  <a:cubicBezTo>
                    <a:pt x="998" y="32501"/>
                    <a:pt x="42" y="33957"/>
                    <a:pt x="40" y="35417"/>
                  </a:cubicBezTo>
                  <a:lnTo>
                    <a:pt x="40" y="35417"/>
                  </a:lnTo>
                  <a:lnTo>
                    <a:pt x="40" y="35412"/>
                  </a:lnTo>
                  <a:lnTo>
                    <a:pt x="5" y="47844"/>
                  </a:lnTo>
                  <a:cubicBezTo>
                    <a:pt x="1" y="49319"/>
                    <a:pt x="976" y="50799"/>
                    <a:pt x="2925" y="51925"/>
                  </a:cubicBezTo>
                  <a:lnTo>
                    <a:pt x="54379" y="81633"/>
                  </a:lnTo>
                  <a:cubicBezTo>
                    <a:pt x="56273" y="82726"/>
                    <a:pt x="58738" y="83284"/>
                    <a:pt x="61212" y="83309"/>
                  </a:cubicBezTo>
                  <a:cubicBezTo>
                    <a:pt x="61267" y="83310"/>
                    <a:pt x="61322" y="83310"/>
                    <a:pt x="61378" y="83310"/>
                  </a:cubicBezTo>
                  <a:cubicBezTo>
                    <a:pt x="63914" y="83310"/>
                    <a:pt x="66447" y="82753"/>
                    <a:pt x="68376" y="81633"/>
                  </a:cubicBezTo>
                  <a:lnTo>
                    <a:pt x="89954" y="69093"/>
                  </a:lnTo>
                  <a:lnTo>
                    <a:pt x="92548" y="70592"/>
                  </a:lnTo>
                  <a:lnTo>
                    <a:pt x="92531" y="76149"/>
                  </a:lnTo>
                  <a:lnTo>
                    <a:pt x="110165" y="76149"/>
                  </a:lnTo>
                  <a:lnTo>
                    <a:pt x="110200" y="63716"/>
                  </a:lnTo>
                  <a:lnTo>
                    <a:pt x="110163" y="57349"/>
                  </a:lnTo>
                  <a:lnTo>
                    <a:pt x="119494" y="51925"/>
                  </a:lnTo>
                  <a:cubicBezTo>
                    <a:pt x="121409" y="50812"/>
                    <a:pt x="122367" y="49357"/>
                    <a:pt x="122371" y="47900"/>
                  </a:cubicBezTo>
                  <a:lnTo>
                    <a:pt x="122406" y="35472"/>
                  </a:lnTo>
                  <a:lnTo>
                    <a:pt x="122406" y="35472"/>
                  </a:lnTo>
                  <a:cubicBezTo>
                    <a:pt x="122406" y="35564"/>
                    <a:pt x="122390" y="35655"/>
                    <a:pt x="122382" y="35747"/>
                  </a:cubicBezTo>
                  <a:cubicBezTo>
                    <a:pt x="122518" y="34178"/>
                    <a:pt x="121558" y="32584"/>
                    <a:pt x="119484" y="31386"/>
                  </a:cubicBezTo>
                  <a:lnTo>
                    <a:pt x="68030" y="1679"/>
                  </a:lnTo>
                  <a:cubicBezTo>
                    <a:pt x="66092" y="560"/>
                    <a:pt x="63556" y="1"/>
                    <a:pt x="61023" y="1"/>
                  </a:cubicBezTo>
                  <a:close/>
                </a:path>
              </a:pathLst>
            </a:custGeom>
            <a:solidFill>
              <a:srgbClr val="E747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35"/>
            <p:cNvSpPr/>
            <p:nvPr/>
          </p:nvSpPr>
          <p:spPr>
            <a:xfrm>
              <a:off x="4720800" y="1519500"/>
              <a:ext cx="612250" cy="724925"/>
            </a:xfrm>
            <a:custGeom>
              <a:avLst/>
              <a:gdLst/>
              <a:ahLst/>
              <a:cxnLst/>
              <a:rect l="l" t="t" r="r" b="b"/>
              <a:pathLst>
                <a:path w="24490" h="28997" extrusionOk="0">
                  <a:moveTo>
                    <a:pt x="24489" y="0"/>
                  </a:moveTo>
                  <a:cubicBezTo>
                    <a:pt x="24485" y="1457"/>
                    <a:pt x="23527" y="2914"/>
                    <a:pt x="21614" y="4026"/>
                  </a:cubicBezTo>
                  <a:lnTo>
                    <a:pt x="36" y="16565"/>
                  </a:lnTo>
                  <a:lnTo>
                    <a:pt x="0" y="28997"/>
                  </a:lnTo>
                  <a:lnTo>
                    <a:pt x="21579" y="16457"/>
                  </a:lnTo>
                  <a:cubicBezTo>
                    <a:pt x="23494" y="15346"/>
                    <a:pt x="24450" y="13891"/>
                    <a:pt x="24454" y="12434"/>
                  </a:cubicBezTo>
                  <a:lnTo>
                    <a:pt x="24489" y="0"/>
                  </a:lnTo>
                  <a:close/>
                </a:path>
              </a:pathLst>
            </a:custGeom>
            <a:solidFill>
              <a:srgbClr val="E729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35"/>
            <p:cNvSpPr/>
            <p:nvPr/>
          </p:nvSpPr>
          <p:spPr>
            <a:xfrm>
              <a:off x="4521675" y="2049325"/>
              <a:ext cx="185525" cy="417425"/>
            </a:xfrm>
            <a:custGeom>
              <a:avLst/>
              <a:gdLst/>
              <a:ahLst/>
              <a:cxnLst/>
              <a:rect l="l" t="t" r="r" b="b"/>
              <a:pathLst>
                <a:path w="7421" h="16697" extrusionOk="0">
                  <a:moveTo>
                    <a:pt x="36" y="0"/>
                  </a:moveTo>
                  <a:lnTo>
                    <a:pt x="0" y="12432"/>
                  </a:lnTo>
                  <a:lnTo>
                    <a:pt x="7386" y="16696"/>
                  </a:lnTo>
                  <a:lnTo>
                    <a:pt x="7421" y="4264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B52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5"/>
            <p:cNvSpPr/>
            <p:nvPr/>
          </p:nvSpPr>
          <p:spPr>
            <a:xfrm>
              <a:off x="4586200" y="2225725"/>
              <a:ext cx="441700" cy="310825"/>
            </a:xfrm>
            <a:custGeom>
              <a:avLst/>
              <a:gdLst/>
              <a:ahLst/>
              <a:cxnLst/>
              <a:rect l="l" t="t" r="r" b="b"/>
              <a:pathLst>
                <a:path w="17668" h="12433" extrusionOk="0">
                  <a:moveTo>
                    <a:pt x="36" y="1"/>
                  </a:moveTo>
                  <a:lnTo>
                    <a:pt x="1" y="12432"/>
                  </a:lnTo>
                  <a:lnTo>
                    <a:pt x="17632" y="12432"/>
                  </a:lnTo>
                  <a:lnTo>
                    <a:pt x="17667" y="1"/>
                  </a:lnTo>
                  <a:close/>
                </a:path>
              </a:pathLst>
            </a:custGeom>
            <a:solidFill>
              <a:srgbClr val="E729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35"/>
            <p:cNvSpPr/>
            <p:nvPr/>
          </p:nvSpPr>
          <p:spPr>
            <a:xfrm>
              <a:off x="2249425" y="632850"/>
              <a:ext cx="3108000" cy="1772000"/>
            </a:xfrm>
            <a:custGeom>
              <a:avLst/>
              <a:gdLst/>
              <a:ahLst/>
              <a:cxnLst/>
              <a:rect l="l" t="t" r="r" b="b"/>
              <a:pathLst>
                <a:path w="124320" h="70880" extrusionOk="0">
                  <a:moveTo>
                    <a:pt x="61962" y="1"/>
                  </a:moveTo>
                  <a:cubicBezTo>
                    <a:pt x="59429" y="1"/>
                    <a:pt x="56899" y="560"/>
                    <a:pt x="54973" y="1679"/>
                  </a:cubicBezTo>
                  <a:lnTo>
                    <a:pt x="3853" y="31386"/>
                  </a:lnTo>
                  <a:cubicBezTo>
                    <a:pt x="1" y="33626"/>
                    <a:pt x="22" y="37254"/>
                    <a:pt x="3899" y="39494"/>
                  </a:cubicBezTo>
                  <a:lnTo>
                    <a:pt x="55352" y="69201"/>
                  </a:lnTo>
                  <a:cubicBezTo>
                    <a:pt x="57291" y="70320"/>
                    <a:pt x="59826" y="70879"/>
                    <a:pt x="62359" y="70879"/>
                  </a:cubicBezTo>
                  <a:cubicBezTo>
                    <a:pt x="64892" y="70879"/>
                    <a:pt x="67422" y="70320"/>
                    <a:pt x="69349" y="69201"/>
                  </a:cubicBezTo>
                  <a:lnTo>
                    <a:pt x="90928" y="56661"/>
                  </a:lnTo>
                  <a:lnTo>
                    <a:pt x="98311" y="60925"/>
                  </a:lnTo>
                  <a:lnTo>
                    <a:pt x="93507" y="63718"/>
                  </a:lnTo>
                  <a:lnTo>
                    <a:pt x="111138" y="63718"/>
                  </a:lnTo>
                  <a:lnTo>
                    <a:pt x="111080" y="53505"/>
                  </a:lnTo>
                  <a:lnTo>
                    <a:pt x="106274" y="56295"/>
                  </a:lnTo>
                  <a:lnTo>
                    <a:pt x="98891" y="52031"/>
                  </a:lnTo>
                  <a:lnTo>
                    <a:pt x="120469" y="39492"/>
                  </a:lnTo>
                  <a:cubicBezTo>
                    <a:pt x="124319" y="37254"/>
                    <a:pt x="124301" y="33623"/>
                    <a:pt x="120422" y="31384"/>
                  </a:cubicBezTo>
                  <a:lnTo>
                    <a:pt x="68968" y="1679"/>
                  </a:lnTo>
                  <a:cubicBezTo>
                    <a:pt x="67031" y="560"/>
                    <a:pt x="64495" y="1"/>
                    <a:pt x="619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5"/>
            <p:cNvSpPr/>
            <p:nvPr/>
          </p:nvSpPr>
          <p:spPr>
            <a:xfrm>
              <a:off x="3803150" y="2049375"/>
              <a:ext cx="719425" cy="666200"/>
            </a:xfrm>
            <a:custGeom>
              <a:avLst/>
              <a:gdLst/>
              <a:ahLst/>
              <a:cxnLst/>
              <a:rect l="l" t="t" r="r" b="b"/>
              <a:pathLst>
                <a:path w="28777" h="26648" extrusionOk="0">
                  <a:moveTo>
                    <a:pt x="28777" y="0"/>
                  </a:moveTo>
                  <a:lnTo>
                    <a:pt x="7200" y="12538"/>
                  </a:lnTo>
                  <a:cubicBezTo>
                    <a:pt x="5271" y="13658"/>
                    <a:pt x="2740" y="14216"/>
                    <a:pt x="207" y="14216"/>
                  </a:cubicBezTo>
                  <a:cubicBezTo>
                    <a:pt x="138" y="14216"/>
                    <a:pt x="69" y="14215"/>
                    <a:pt x="1" y="14214"/>
                  </a:cubicBezTo>
                  <a:lnTo>
                    <a:pt x="1" y="26646"/>
                  </a:lnTo>
                  <a:cubicBezTo>
                    <a:pt x="61" y="26647"/>
                    <a:pt x="120" y="26647"/>
                    <a:pt x="180" y="26647"/>
                  </a:cubicBezTo>
                  <a:cubicBezTo>
                    <a:pt x="2712" y="26647"/>
                    <a:pt x="5238" y="26090"/>
                    <a:pt x="7163" y="24972"/>
                  </a:cubicBezTo>
                  <a:lnTo>
                    <a:pt x="28741" y="12430"/>
                  </a:lnTo>
                  <a:lnTo>
                    <a:pt x="28777" y="0"/>
                  </a:lnTo>
                  <a:close/>
                </a:path>
              </a:pathLst>
            </a:custGeom>
            <a:solidFill>
              <a:srgbClr val="E729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5"/>
            <p:cNvSpPr/>
            <p:nvPr/>
          </p:nvSpPr>
          <p:spPr>
            <a:xfrm>
              <a:off x="2272825" y="1518075"/>
              <a:ext cx="1530350" cy="1197475"/>
            </a:xfrm>
            <a:custGeom>
              <a:avLst/>
              <a:gdLst/>
              <a:ahLst/>
              <a:cxnLst/>
              <a:rect l="l" t="t" r="r" b="b"/>
              <a:pathLst>
                <a:path w="61214" h="47899" extrusionOk="0">
                  <a:moveTo>
                    <a:pt x="40" y="1"/>
                  </a:moveTo>
                  <a:lnTo>
                    <a:pt x="5" y="12435"/>
                  </a:lnTo>
                  <a:cubicBezTo>
                    <a:pt x="1" y="13911"/>
                    <a:pt x="975" y="15388"/>
                    <a:pt x="2927" y="16514"/>
                  </a:cubicBezTo>
                  <a:lnTo>
                    <a:pt x="54381" y="46222"/>
                  </a:lnTo>
                  <a:cubicBezTo>
                    <a:pt x="56275" y="47317"/>
                    <a:pt x="58740" y="47873"/>
                    <a:pt x="61214" y="47898"/>
                  </a:cubicBezTo>
                  <a:lnTo>
                    <a:pt x="61214" y="35466"/>
                  </a:lnTo>
                  <a:cubicBezTo>
                    <a:pt x="58751" y="35435"/>
                    <a:pt x="56302" y="34879"/>
                    <a:pt x="54416" y="33790"/>
                  </a:cubicBezTo>
                  <a:lnTo>
                    <a:pt x="2963" y="4083"/>
                  </a:lnTo>
                  <a:cubicBezTo>
                    <a:pt x="1011" y="2957"/>
                    <a:pt x="36" y="1477"/>
                    <a:pt x="40" y="1"/>
                  </a:cubicBezTo>
                  <a:close/>
                </a:path>
              </a:pathLst>
            </a:custGeom>
            <a:solidFill>
              <a:srgbClr val="E747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5"/>
            <p:cNvSpPr/>
            <p:nvPr/>
          </p:nvSpPr>
          <p:spPr>
            <a:xfrm>
              <a:off x="4320725" y="1815075"/>
              <a:ext cx="3062925" cy="2082850"/>
            </a:xfrm>
            <a:custGeom>
              <a:avLst/>
              <a:gdLst/>
              <a:ahLst/>
              <a:cxnLst/>
              <a:rect l="l" t="t" r="r" b="b"/>
              <a:pathLst>
                <a:path w="122517" h="83314" extrusionOk="0">
                  <a:moveTo>
                    <a:pt x="61024" y="1"/>
                  </a:moveTo>
                  <a:cubicBezTo>
                    <a:pt x="58491" y="1"/>
                    <a:pt x="55961" y="561"/>
                    <a:pt x="54034" y="1681"/>
                  </a:cubicBezTo>
                  <a:lnTo>
                    <a:pt x="2915" y="31388"/>
                  </a:lnTo>
                  <a:cubicBezTo>
                    <a:pt x="999" y="32501"/>
                    <a:pt x="42" y="33959"/>
                    <a:pt x="40" y="35419"/>
                  </a:cubicBezTo>
                  <a:lnTo>
                    <a:pt x="40" y="35419"/>
                  </a:lnTo>
                  <a:cubicBezTo>
                    <a:pt x="40" y="35419"/>
                    <a:pt x="40" y="35418"/>
                    <a:pt x="40" y="35418"/>
                  </a:cubicBezTo>
                  <a:lnTo>
                    <a:pt x="5" y="47846"/>
                  </a:lnTo>
                  <a:cubicBezTo>
                    <a:pt x="1" y="49321"/>
                    <a:pt x="976" y="50801"/>
                    <a:pt x="2928" y="51927"/>
                  </a:cubicBezTo>
                  <a:lnTo>
                    <a:pt x="12497" y="57452"/>
                  </a:lnTo>
                  <a:lnTo>
                    <a:pt x="12474" y="65939"/>
                  </a:lnTo>
                  <a:lnTo>
                    <a:pt x="12530" y="76151"/>
                  </a:lnTo>
                  <a:lnTo>
                    <a:pt x="30161" y="76151"/>
                  </a:lnTo>
                  <a:lnTo>
                    <a:pt x="30176" y="70540"/>
                  </a:lnTo>
                  <a:lnTo>
                    <a:pt x="32660" y="69095"/>
                  </a:lnTo>
                  <a:lnTo>
                    <a:pt x="54379" y="81635"/>
                  </a:lnTo>
                  <a:cubicBezTo>
                    <a:pt x="56222" y="82699"/>
                    <a:pt x="58600" y="83255"/>
                    <a:pt x="61003" y="83309"/>
                  </a:cubicBezTo>
                  <a:cubicBezTo>
                    <a:pt x="61132" y="83312"/>
                    <a:pt x="61262" y="83314"/>
                    <a:pt x="61391" y="83314"/>
                  </a:cubicBezTo>
                  <a:cubicBezTo>
                    <a:pt x="63923" y="83314"/>
                    <a:pt x="66452" y="82755"/>
                    <a:pt x="68378" y="81635"/>
                  </a:cubicBezTo>
                  <a:lnTo>
                    <a:pt x="119498" y="51927"/>
                  </a:lnTo>
                  <a:cubicBezTo>
                    <a:pt x="121413" y="50816"/>
                    <a:pt x="122369" y="49361"/>
                    <a:pt x="122374" y="47904"/>
                  </a:cubicBezTo>
                  <a:lnTo>
                    <a:pt x="122409" y="35472"/>
                  </a:lnTo>
                  <a:lnTo>
                    <a:pt x="122409" y="35472"/>
                  </a:lnTo>
                  <a:cubicBezTo>
                    <a:pt x="122407" y="35563"/>
                    <a:pt x="122392" y="35656"/>
                    <a:pt x="122384" y="35747"/>
                  </a:cubicBezTo>
                  <a:cubicBezTo>
                    <a:pt x="122516" y="34180"/>
                    <a:pt x="121558" y="32584"/>
                    <a:pt x="119486" y="31388"/>
                  </a:cubicBezTo>
                  <a:lnTo>
                    <a:pt x="68032" y="1681"/>
                  </a:lnTo>
                  <a:cubicBezTo>
                    <a:pt x="66093" y="561"/>
                    <a:pt x="63557" y="1"/>
                    <a:pt x="61024" y="1"/>
                  </a:cubicBezTo>
                  <a:close/>
                </a:path>
              </a:pathLst>
            </a:custGeom>
            <a:solidFill>
              <a:srgbClr val="FFD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5"/>
            <p:cNvSpPr/>
            <p:nvPr/>
          </p:nvSpPr>
          <p:spPr>
            <a:xfrm>
              <a:off x="4320675" y="2700425"/>
              <a:ext cx="617075" cy="726375"/>
            </a:xfrm>
            <a:custGeom>
              <a:avLst/>
              <a:gdLst/>
              <a:ahLst/>
              <a:cxnLst/>
              <a:rect l="l" t="t" r="r" b="b"/>
              <a:pathLst>
                <a:path w="24683" h="29055" extrusionOk="0">
                  <a:moveTo>
                    <a:pt x="40" y="0"/>
                  </a:moveTo>
                  <a:lnTo>
                    <a:pt x="5" y="12432"/>
                  </a:lnTo>
                  <a:cubicBezTo>
                    <a:pt x="1" y="13910"/>
                    <a:pt x="976" y="15390"/>
                    <a:pt x="2930" y="16516"/>
                  </a:cubicBezTo>
                  <a:lnTo>
                    <a:pt x="24647" y="29055"/>
                  </a:lnTo>
                  <a:lnTo>
                    <a:pt x="24682" y="16621"/>
                  </a:lnTo>
                  <a:lnTo>
                    <a:pt x="2963" y="4084"/>
                  </a:lnTo>
                  <a:cubicBezTo>
                    <a:pt x="1011" y="2956"/>
                    <a:pt x="36" y="1478"/>
                    <a:pt x="40" y="0"/>
                  </a:cubicBezTo>
                  <a:close/>
                </a:path>
              </a:pathLst>
            </a:custGeom>
            <a:solidFill>
              <a:srgbClr val="FFD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5"/>
            <p:cNvSpPr/>
            <p:nvPr/>
          </p:nvSpPr>
          <p:spPr>
            <a:xfrm>
              <a:off x="4953775" y="3231650"/>
              <a:ext cx="184350" cy="417425"/>
            </a:xfrm>
            <a:custGeom>
              <a:avLst/>
              <a:gdLst/>
              <a:ahLst/>
              <a:cxnLst/>
              <a:rect l="l" t="t" r="r" b="b"/>
              <a:pathLst>
                <a:path w="7374" h="16697" extrusionOk="0">
                  <a:moveTo>
                    <a:pt x="7373" y="0"/>
                  </a:moveTo>
                  <a:lnTo>
                    <a:pt x="37" y="4264"/>
                  </a:lnTo>
                  <a:lnTo>
                    <a:pt x="0" y="16696"/>
                  </a:lnTo>
                  <a:lnTo>
                    <a:pt x="7338" y="12432"/>
                  </a:lnTo>
                  <a:lnTo>
                    <a:pt x="7373" y="0"/>
                  </a:lnTo>
                  <a:close/>
                </a:path>
              </a:pathLst>
            </a:custGeom>
            <a:solidFill>
              <a:srgbClr val="F1C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35"/>
            <p:cNvSpPr/>
            <p:nvPr/>
          </p:nvSpPr>
          <p:spPr>
            <a:xfrm>
              <a:off x="4633900" y="3408050"/>
              <a:ext cx="441700" cy="310825"/>
            </a:xfrm>
            <a:custGeom>
              <a:avLst/>
              <a:gdLst/>
              <a:ahLst/>
              <a:cxnLst/>
              <a:rect l="l" t="t" r="r" b="b"/>
              <a:pathLst>
                <a:path w="17668" h="12433" extrusionOk="0">
                  <a:moveTo>
                    <a:pt x="36" y="1"/>
                  </a:moveTo>
                  <a:lnTo>
                    <a:pt x="1" y="12432"/>
                  </a:lnTo>
                  <a:lnTo>
                    <a:pt x="17632" y="12432"/>
                  </a:lnTo>
                  <a:lnTo>
                    <a:pt x="17668" y="1"/>
                  </a:lnTo>
                  <a:close/>
                </a:path>
              </a:pathLst>
            </a:custGeom>
            <a:solidFill>
              <a:srgbClr val="FFD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5"/>
            <p:cNvSpPr/>
            <p:nvPr/>
          </p:nvSpPr>
          <p:spPr>
            <a:xfrm>
              <a:off x="4632525" y="3152725"/>
              <a:ext cx="2300" cy="566150"/>
            </a:xfrm>
            <a:custGeom>
              <a:avLst/>
              <a:gdLst/>
              <a:ahLst/>
              <a:cxnLst/>
              <a:rect l="l" t="t" r="r" b="b"/>
              <a:pathLst>
                <a:path w="92" h="22646" extrusionOk="0">
                  <a:moveTo>
                    <a:pt x="35" y="1"/>
                  </a:moveTo>
                  <a:lnTo>
                    <a:pt x="0" y="12435"/>
                  </a:lnTo>
                  <a:lnTo>
                    <a:pt x="56" y="22645"/>
                  </a:lnTo>
                  <a:lnTo>
                    <a:pt x="91" y="10214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FFD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5"/>
            <p:cNvSpPr/>
            <p:nvPr/>
          </p:nvSpPr>
          <p:spPr>
            <a:xfrm>
              <a:off x="4297350" y="1815125"/>
              <a:ext cx="3107975" cy="1772050"/>
            </a:xfrm>
            <a:custGeom>
              <a:avLst/>
              <a:gdLst/>
              <a:ahLst/>
              <a:cxnLst/>
              <a:rect l="l" t="t" r="r" b="b"/>
              <a:pathLst>
                <a:path w="124319" h="70882" extrusionOk="0">
                  <a:moveTo>
                    <a:pt x="61960" y="1"/>
                  </a:moveTo>
                  <a:cubicBezTo>
                    <a:pt x="59427" y="1"/>
                    <a:pt x="56897" y="560"/>
                    <a:pt x="54971" y="1679"/>
                  </a:cubicBezTo>
                  <a:lnTo>
                    <a:pt x="3850" y="31386"/>
                  </a:lnTo>
                  <a:cubicBezTo>
                    <a:pt x="0" y="33626"/>
                    <a:pt x="19" y="37256"/>
                    <a:pt x="3898" y="39494"/>
                  </a:cubicBezTo>
                  <a:lnTo>
                    <a:pt x="25617" y="52033"/>
                  </a:lnTo>
                  <a:lnTo>
                    <a:pt x="18280" y="56297"/>
                  </a:lnTo>
                  <a:lnTo>
                    <a:pt x="13444" y="53505"/>
                  </a:lnTo>
                  <a:lnTo>
                    <a:pt x="13500" y="63718"/>
                  </a:lnTo>
                  <a:lnTo>
                    <a:pt x="31132" y="63718"/>
                  </a:lnTo>
                  <a:lnTo>
                    <a:pt x="26294" y="60925"/>
                  </a:lnTo>
                  <a:lnTo>
                    <a:pt x="33632" y="56661"/>
                  </a:lnTo>
                  <a:lnTo>
                    <a:pt x="55352" y="69203"/>
                  </a:lnTo>
                  <a:cubicBezTo>
                    <a:pt x="57290" y="70322"/>
                    <a:pt x="59826" y="70881"/>
                    <a:pt x="62358" y="70881"/>
                  </a:cubicBezTo>
                  <a:cubicBezTo>
                    <a:pt x="64891" y="70881"/>
                    <a:pt x="67421" y="70322"/>
                    <a:pt x="69348" y="69203"/>
                  </a:cubicBezTo>
                  <a:lnTo>
                    <a:pt x="120467" y="39496"/>
                  </a:lnTo>
                  <a:cubicBezTo>
                    <a:pt x="124319" y="37256"/>
                    <a:pt x="124298" y="33626"/>
                    <a:pt x="120421" y="31388"/>
                  </a:cubicBezTo>
                  <a:lnTo>
                    <a:pt x="68969" y="1679"/>
                  </a:lnTo>
                  <a:cubicBezTo>
                    <a:pt x="67030" y="560"/>
                    <a:pt x="64493" y="1"/>
                    <a:pt x="61960" y="1"/>
                  </a:cubicBezTo>
                  <a:close/>
                </a:path>
              </a:pathLst>
            </a:custGeom>
            <a:solidFill>
              <a:srgbClr val="FFE2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5"/>
            <p:cNvSpPr/>
            <p:nvPr/>
          </p:nvSpPr>
          <p:spPr>
            <a:xfrm>
              <a:off x="5137200" y="3231650"/>
              <a:ext cx="708625" cy="666225"/>
            </a:xfrm>
            <a:custGeom>
              <a:avLst/>
              <a:gdLst/>
              <a:ahLst/>
              <a:cxnLst/>
              <a:rect l="l" t="t" r="r" b="b"/>
              <a:pathLst>
                <a:path w="28345" h="26649" extrusionOk="0">
                  <a:moveTo>
                    <a:pt x="36" y="0"/>
                  </a:moveTo>
                  <a:lnTo>
                    <a:pt x="1" y="12434"/>
                  </a:lnTo>
                  <a:lnTo>
                    <a:pt x="21720" y="24974"/>
                  </a:lnTo>
                  <a:cubicBezTo>
                    <a:pt x="23560" y="26038"/>
                    <a:pt x="25941" y="26594"/>
                    <a:pt x="28344" y="26648"/>
                  </a:cubicBezTo>
                  <a:lnTo>
                    <a:pt x="28344" y="14214"/>
                  </a:lnTo>
                  <a:cubicBezTo>
                    <a:pt x="25953" y="14156"/>
                    <a:pt x="23587" y="13598"/>
                    <a:pt x="21756" y="12540"/>
                  </a:cubicBezTo>
                  <a:lnTo>
                    <a:pt x="36" y="0"/>
                  </a:lnTo>
                  <a:close/>
                </a:path>
              </a:pathLst>
            </a:custGeom>
            <a:solidFill>
              <a:srgbClr val="FFD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5"/>
            <p:cNvSpPr/>
            <p:nvPr/>
          </p:nvSpPr>
          <p:spPr>
            <a:xfrm>
              <a:off x="5845850" y="2701875"/>
              <a:ext cx="1535050" cy="1196050"/>
            </a:xfrm>
            <a:custGeom>
              <a:avLst/>
              <a:gdLst/>
              <a:ahLst/>
              <a:cxnLst/>
              <a:rect l="l" t="t" r="r" b="b"/>
              <a:pathLst>
                <a:path w="61402" h="47842" extrusionOk="0">
                  <a:moveTo>
                    <a:pt x="61402" y="0"/>
                  </a:moveTo>
                  <a:cubicBezTo>
                    <a:pt x="61397" y="1457"/>
                    <a:pt x="60441" y="2912"/>
                    <a:pt x="58527" y="4024"/>
                  </a:cubicBezTo>
                  <a:lnTo>
                    <a:pt x="7408" y="33733"/>
                  </a:lnTo>
                  <a:cubicBezTo>
                    <a:pt x="5481" y="34852"/>
                    <a:pt x="2948" y="35410"/>
                    <a:pt x="414" y="35410"/>
                  </a:cubicBezTo>
                  <a:cubicBezTo>
                    <a:pt x="276" y="35410"/>
                    <a:pt x="138" y="35409"/>
                    <a:pt x="0" y="35405"/>
                  </a:cubicBezTo>
                  <a:lnTo>
                    <a:pt x="0" y="47837"/>
                  </a:lnTo>
                  <a:cubicBezTo>
                    <a:pt x="130" y="47840"/>
                    <a:pt x="259" y="47842"/>
                    <a:pt x="388" y="47842"/>
                  </a:cubicBezTo>
                  <a:cubicBezTo>
                    <a:pt x="2920" y="47842"/>
                    <a:pt x="5447" y="47283"/>
                    <a:pt x="7373" y="46165"/>
                  </a:cubicBezTo>
                  <a:lnTo>
                    <a:pt x="58491" y="16458"/>
                  </a:lnTo>
                  <a:cubicBezTo>
                    <a:pt x="60406" y="15344"/>
                    <a:pt x="61364" y="13889"/>
                    <a:pt x="61366" y="12432"/>
                  </a:cubicBezTo>
                  <a:lnTo>
                    <a:pt x="61402" y="0"/>
                  </a:lnTo>
                  <a:close/>
                </a:path>
              </a:pathLst>
            </a:custGeom>
            <a:solidFill>
              <a:srgbClr val="F1C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5"/>
            <p:cNvSpPr/>
            <p:nvPr/>
          </p:nvSpPr>
          <p:spPr>
            <a:xfrm>
              <a:off x="238050" y="1815300"/>
              <a:ext cx="3062575" cy="2082775"/>
            </a:xfrm>
            <a:custGeom>
              <a:avLst/>
              <a:gdLst/>
              <a:ahLst/>
              <a:cxnLst/>
              <a:rect l="l" t="t" r="r" b="b"/>
              <a:pathLst>
                <a:path w="122503" h="83311" extrusionOk="0">
                  <a:moveTo>
                    <a:pt x="122407" y="35469"/>
                  </a:moveTo>
                  <a:lnTo>
                    <a:pt x="122407" y="35473"/>
                  </a:lnTo>
                  <a:lnTo>
                    <a:pt x="122407" y="35473"/>
                  </a:lnTo>
                  <a:cubicBezTo>
                    <a:pt x="122407" y="35472"/>
                    <a:pt x="122407" y="35470"/>
                    <a:pt x="122407" y="35469"/>
                  </a:cubicBezTo>
                  <a:close/>
                  <a:moveTo>
                    <a:pt x="61026" y="0"/>
                  </a:moveTo>
                  <a:cubicBezTo>
                    <a:pt x="58493" y="0"/>
                    <a:pt x="55964" y="560"/>
                    <a:pt x="54038" y="1680"/>
                  </a:cubicBezTo>
                  <a:lnTo>
                    <a:pt x="2915" y="31387"/>
                  </a:lnTo>
                  <a:cubicBezTo>
                    <a:pt x="1001" y="32500"/>
                    <a:pt x="43" y="33957"/>
                    <a:pt x="42" y="35418"/>
                  </a:cubicBezTo>
                  <a:lnTo>
                    <a:pt x="42" y="35418"/>
                  </a:lnTo>
                  <a:lnTo>
                    <a:pt x="5" y="47845"/>
                  </a:lnTo>
                  <a:cubicBezTo>
                    <a:pt x="1" y="49321"/>
                    <a:pt x="976" y="50801"/>
                    <a:pt x="2928" y="51927"/>
                  </a:cubicBezTo>
                  <a:lnTo>
                    <a:pt x="54379" y="81634"/>
                  </a:lnTo>
                  <a:cubicBezTo>
                    <a:pt x="56316" y="82753"/>
                    <a:pt x="58848" y="83311"/>
                    <a:pt x="61378" y="83311"/>
                  </a:cubicBezTo>
                  <a:cubicBezTo>
                    <a:pt x="61473" y="83311"/>
                    <a:pt x="61568" y="83310"/>
                    <a:pt x="61663" y="83308"/>
                  </a:cubicBezTo>
                  <a:cubicBezTo>
                    <a:pt x="64102" y="83271"/>
                    <a:pt x="66519" y="82712"/>
                    <a:pt x="68374" y="81634"/>
                  </a:cubicBezTo>
                  <a:lnTo>
                    <a:pt x="119494" y="51927"/>
                  </a:lnTo>
                  <a:cubicBezTo>
                    <a:pt x="121409" y="50813"/>
                    <a:pt x="122367" y="49360"/>
                    <a:pt x="122371" y="47901"/>
                  </a:cubicBezTo>
                  <a:lnTo>
                    <a:pt x="122407" y="35473"/>
                  </a:lnTo>
                  <a:lnTo>
                    <a:pt x="122407" y="35473"/>
                  </a:lnTo>
                  <a:cubicBezTo>
                    <a:pt x="122406" y="35550"/>
                    <a:pt x="122394" y="35629"/>
                    <a:pt x="122387" y="35708"/>
                  </a:cubicBezTo>
                  <a:lnTo>
                    <a:pt x="122387" y="35708"/>
                  </a:lnTo>
                  <a:cubicBezTo>
                    <a:pt x="122503" y="34153"/>
                    <a:pt x="121541" y="32574"/>
                    <a:pt x="119486" y="31387"/>
                  </a:cubicBezTo>
                  <a:lnTo>
                    <a:pt x="110070" y="25952"/>
                  </a:lnTo>
                  <a:lnTo>
                    <a:pt x="110095" y="17465"/>
                  </a:lnTo>
                  <a:lnTo>
                    <a:pt x="110037" y="7252"/>
                  </a:lnTo>
                  <a:lnTo>
                    <a:pt x="92406" y="7252"/>
                  </a:lnTo>
                  <a:lnTo>
                    <a:pt x="92389" y="12864"/>
                  </a:lnTo>
                  <a:lnTo>
                    <a:pt x="89905" y="14306"/>
                  </a:lnTo>
                  <a:lnTo>
                    <a:pt x="68032" y="1680"/>
                  </a:lnTo>
                  <a:cubicBezTo>
                    <a:pt x="66094" y="560"/>
                    <a:pt x="63558" y="0"/>
                    <a:pt x="61026" y="0"/>
                  </a:cubicBezTo>
                  <a:close/>
                </a:path>
              </a:pathLst>
            </a:custGeom>
            <a:solidFill>
              <a:srgbClr val="90C4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5"/>
            <p:cNvSpPr/>
            <p:nvPr/>
          </p:nvSpPr>
          <p:spPr>
            <a:xfrm>
              <a:off x="2547250" y="1996600"/>
              <a:ext cx="121825" cy="380625"/>
            </a:xfrm>
            <a:custGeom>
              <a:avLst/>
              <a:gdLst/>
              <a:ahLst/>
              <a:cxnLst/>
              <a:rect l="l" t="t" r="r" b="b"/>
              <a:pathLst>
                <a:path w="4873" h="15225" extrusionOk="0">
                  <a:moveTo>
                    <a:pt x="35" y="0"/>
                  </a:moveTo>
                  <a:lnTo>
                    <a:pt x="0" y="12432"/>
                  </a:lnTo>
                  <a:lnTo>
                    <a:pt x="4838" y="15224"/>
                  </a:lnTo>
                  <a:lnTo>
                    <a:pt x="4873" y="2792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90C4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5"/>
            <p:cNvSpPr/>
            <p:nvPr/>
          </p:nvSpPr>
          <p:spPr>
            <a:xfrm>
              <a:off x="2868550" y="2182100"/>
              <a:ext cx="121825" cy="380625"/>
            </a:xfrm>
            <a:custGeom>
              <a:avLst/>
              <a:gdLst/>
              <a:ahLst/>
              <a:cxnLst/>
              <a:rect l="l" t="t" r="r" b="b"/>
              <a:pathLst>
                <a:path w="4873" h="15225" extrusionOk="0">
                  <a:moveTo>
                    <a:pt x="35" y="1"/>
                  </a:moveTo>
                  <a:lnTo>
                    <a:pt x="0" y="12433"/>
                  </a:lnTo>
                  <a:lnTo>
                    <a:pt x="4838" y="15225"/>
                  </a:lnTo>
                  <a:lnTo>
                    <a:pt x="4873" y="2793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90C4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5"/>
            <p:cNvSpPr/>
            <p:nvPr/>
          </p:nvSpPr>
          <p:spPr>
            <a:xfrm>
              <a:off x="2685150" y="2182100"/>
              <a:ext cx="184300" cy="417425"/>
            </a:xfrm>
            <a:custGeom>
              <a:avLst/>
              <a:gdLst/>
              <a:ahLst/>
              <a:cxnLst/>
              <a:rect l="l" t="t" r="r" b="b"/>
              <a:pathLst>
                <a:path w="7372" h="16697" extrusionOk="0">
                  <a:moveTo>
                    <a:pt x="7371" y="1"/>
                  </a:moveTo>
                  <a:lnTo>
                    <a:pt x="36" y="4265"/>
                  </a:lnTo>
                  <a:lnTo>
                    <a:pt x="1" y="16697"/>
                  </a:lnTo>
                  <a:lnTo>
                    <a:pt x="1" y="16697"/>
                  </a:lnTo>
                  <a:lnTo>
                    <a:pt x="7336" y="12433"/>
                  </a:lnTo>
                  <a:lnTo>
                    <a:pt x="7371" y="1"/>
                  </a:lnTo>
                  <a:close/>
                </a:path>
              </a:pathLst>
            </a:custGeom>
            <a:solidFill>
              <a:srgbClr val="83A5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5"/>
            <p:cNvSpPr/>
            <p:nvPr/>
          </p:nvSpPr>
          <p:spPr>
            <a:xfrm>
              <a:off x="214575" y="1815300"/>
              <a:ext cx="3108025" cy="1772000"/>
            </a:xfrm>
            <a:custGeom>
              <a:avLst/>
              <a:gdLst/>
              <a:ahLst/>
              <a:cxnLst/>
              <a:rect l="l" t="t" r="r" b="b"/>
              <a:pathLst>
                <a:path w="124321" h="70880" extrusionOk="0">
                  <a:moveTo>
                    <a:pt x="61962" y="0"/>
                  </a:moveTo>
                  <a:cubicBezTo>
                    <a:pt x="59430" y="0"/>
                    <a:pt x="56900" y="560"/>
                    <a:pt x="54973" y="1680"/>
                  </a:cubicBezTo>
                  <a:lnTo>
                    <a:pt x="3852" y="31387"/>
                  </a:lnTo>
                  <a:cubicBezTo>
                    <a:pt x="0" y="33627"/>
                    <a:pt x="21" y="37255"/>
                    <a:pt x="3900" y="39495"/>
                  </a:cubicBezTo>
                  <a:lnTo>
                    <a:pt x="55354" y="69200"/>
                  </a:lnTo>
                  <a:cubicBezTo>
                    <a:pt x="57292" y="70320"/>
                    <a:pt x="59828" y="70880"/>
                    <a:pt x="62360" y="70880"/>
                  </a:cubicBezTo>
                  <a:cubicBezTo>
                    <a:pt x="64893" y="70880"/>
                    <a:pt x="67422" y="70320"/>
                    <a:pt x="69348" y="69200"/>
                  </a:cubicBezTo>
                  <a:lnTo>
                    <a:pt x="120469" y="39495"/>
                  </a:lnTo>
                  <a:cubicBezTo>
                    <a:pt x="124321" y="37255"/>
                    <a:pt x="124300" y="33625"/>
                    <a:pt x="120423" y="31387"/>
                  </a:cubicBezTo>
                  <a:lnTo>
                    <a:pt x="98859" y="18937"/>
                  </a:lnTo>
                  <a:lnTo>
                    <a:pt x="106194" y="14673"/>
                  </a:lnTo>
                  <a:lnTo>
                    <a:pt x="111032" y="17465"/>
                  </a:lnTo>
                  <a:lnTo>
                    <a:pt x="110974" y="7252"/>
                  </a:lnTo>
                  <a:lnTo>
                    <a:pt x="93342" y="7252"/>
                  </a:lnTo>
                  <a:lnTo>
                    <a:pt x="98180" y="10044"/>
                  </a:lnTo>
                  <a:lnTo>
                    <a:pt x="90842" y="14308"/>
                  </a:lnTo>
                  <a:lnTo>
                    <a:pt x="68969" y="1680"/>
                  </a:lnTo>
                  <a:cubicBezTo>
                    <a:pt x="67031" y="560"/>
                    <a:pt x="64495" y="0"/>
                    <a:pt x="61962" y="0"/>
                  </a:cubicBezTo>
                  <a:close/>
                </a:path>
              </a:pathLst>
            </a:custGeom>
            <a:solidFill>
              <a:srgbClr val="91C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5"/>
            <p:cNvSpPr/>
            <p:nvPr/>
          </p:nvSpPr>
          <p:spPr>
            <a:xfrm>
              <a:off x="238000" y="2700625"/>
              <a:ext cx="1541650" cy="1197450"/>
            </a:xfrm>
            <a:custGeom>
              <a:avLst/>
              <a:gdLst/>
              <a:ahLst/>
              <a:cxnLst/>
              <a:rect l="l" t="t" r="r" b="b"/>
              <a:pathLst>
                <a:path w="61666" h="47898" extrusionOk="0">
                  <a:moveTo>
                    <a:pt x="40" y="0"/>
                  </a:moveTo>
                  <a:lnTo>
                    <a:pt x="5" y="12432"/>
                  </a:lnTo>
                  <a:cubicBezTo>
                    <a:pt x="1" y="13908"/>
                    <a:pt x="976" y="15388"/>
                    <a:pt x="2926" y="16514"/>
                  </a:cubicBezTo>
                  <a:lnTo>
                    <a:pt x="54381" y="46221"/>
                  </a:lnTo>
                  <a:cubicBezTo>
                    <a:pt x="56322" y="47340"/>
                    <a:pt x="58858" y="47898"/>
                    <a:pt x="61393" y="47898"/>
                  </a:cubicBezTo>
                  <a:cubicBezTo>
                    <a:pt x="61484" y="47898"/>
                    <a:pt x="61575" y="47897"/>
                    <a:pt x="61665" y="47895"/>
                  </a:cubicBezTo>
                  <a:lnTo>
                    <a:pt x="61665" y="35464"/>
                  </a:lnTo>
                  <a:cubicBezTo>
                    <a:pt x="61583" y="35465"/>
                    <a:pt x="61501" y="35465"/>
                    <a:pt x="61420" y="35465"/>
                  </a:cubicBezTo>
                  <a:cubicBezTo>
                    <a:pt x="58888" y="35465"/>
                    <a:pt x="56353" y="34908"/>
                    <a:pt x="54417" y="33789"/>
                  </a:cubicBezTo>
                  <a:lnTo>
                    <a:pt x="2963" y="4082"/>
                  </a:lnTo>
                  <a:cubicBezTo>
                    <a:pt x="1011" y="2954"/>
                    <a:pt x="36" y="1476"/>
                    <a:pt x="40" y="0"/>
                  </a:cubicBezTo>
                  <a:close/>
                </a:path>
              </a:pathLst>
            </a:custGeom>
            <a:solidFill>
              <a:srgbClr val="90C4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5"/>
            <p:cNvSpPr/>
            <p:nvPr/>
          </p:nvSpPr>
          <p:spPr>
            <a:xfrm>
              <a:off x="1779625" y="2702025"/>
              <a:ext cx="1518600" cy="1196050"/>
            </a:xfrm>
            <a:custGeom>
              <a:avLst/>
              <a:gdLst/>
              <a:ahLst/>
              <a:cxnLst/>
              <a:rect l="l" t="t" r="r" b="b"/>
              <a:pathLst>
                <a:path w="60744" h="47842" extrusionOk="0">
                  <a:moveTo>
                    <a:pt x="60744" y="0"/>
                  </a:moveTo>
                  <a:cubicBezTo>
                    <a:pt x="60739" y="1457"/>
                    <a:pt x="59781" y="2912"/>
                    <a:pt x="57869" y="4026"/>
                  </a:cubicBezTo>
                  <a:lnTo>
                    <a:pt x="6748" y="33733"/>
                  </a:lnTo>
                  <a:cubicBezTo>
                    <a:pt x="4883" y="34818"/>
                    <a:pt x="2453" y="35375"/>
                    <a:pt x="0" y="35408"/>
                  </a:cubicBezTo>
                  <a:lnTo>
                    <a:pt x="0" y="47842"/>
                  </a:lnTo>
                  <a:cubicBezTo>
                    <a:pt x="2441" y="47802"/>
                    <a:pt x="4856" y="47243"/>
                    <a:pt x="6713" y="46165"/>
                  </a:cubicBezTo>
                  <a:lnTo>
                    <a:pt x="57833" y="16458"/>
                  </a:lnTo>
                  <a:cubicBezTo>
                    <a:pt x="59748" y="15344"/>
                    <a:pt x="60704" y="13891"/>
                    <a:pt x="60708" y="12432"/>
                  </a:cubicBezTo>
                  <a:lnTo>
                    <a:pt x="60744" y="0"/>
                  </a:lnTo>
                  <a:close/>
                </a:path>
              </a:pathLst>
            </a:custGeom>
            <a:solidFill>
              <a:srgbClr val="83A5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5"/>
            <p:cNvSpPr/>
            <p:nvPr/>
          </p:nvSpPr>
          <p:spPr>
            <a:xfrm>
              <a:off x="2285925" y="2997625"/>
              <a:ext cx="3062950" cy="2082800"/>
            </a:xfrm>
            <a:custGeom>
              <a:avLst/>
              <a:gdLst/>
              <a:ahLst/>
              <a:cxnLst/>
              <a:rect l="l" t="t" r="r" b="b"/>
              <a:pathLst>
                <a:path w="122518" h="83312" extrusionOk="0">
                  <a:moveTo>
                    <a:pt x="61023" y="0"/>
                  </a:moveTo>
                  <a:cubicBezTo>
                    <a:pt x="58489" y="0"/>
                    <a:pt x="55960" y="560"/>
                    <a:pt x="54035" y="1680"/>
                  </a:cubicBezTo>
                  <a:lnTo>
                    <a:pt x="32456" y="14219"/>
                  </a:lnTo>
                  <a:lnTo>
                    <a:pt x="29861" y="12721"/>
                  </a:lnTo>
                  <a:lnTo>
                    <a:pt x="29875" y="7163"/>
                  </a:lnTo>
                  <a:lnTo>
                    <a:pt x="12244" y="7163"/>
                  </a:lnTo>
                  <a:lnTo>
                    <a:pt x="12209" y="19597"/>
                  </a:lnTo>
                  <a:lnTo>
                    <a:pt x="12246" y="25964"/>
                  </a:lnTo>
                  <a:lnTo>
                    <a:pt x="2915" y="31389"/>
                  </a:lnTo>
                  <a:cubicBezTo>
                    <a:pt x="998" y="32503"/>
                    <a:pt x="42" y="33960"/>
                    <a:pt x="40" y="35418"/>
                  </a:cubicBezTo>
                  <a:lnTo>
                    <a:pt x="40" y="35418"/>
                  </a:lnTo>
                  <a:cubicBezTo>
                    <a:pt x="40" y="35418"/>
                    <a:pt x="40" y="35418"/>
                    <a:pt x="40" y="35417"/>
                  </a:cubicBezTo>
                  <a:lnTo>
                    <a:pt x="4" y="47845"/>
                  </a:lnTo>
                  <a:cubicBezTo>
                    <a:pt x="0" y="49323"/>
                    <a:pt x="973" y="50801"/>
                    <a:pt x="2925" y="51929"/>
                  </a:cubicBezTo>
                  <a:lnTo>
                    <a:pt x="54381" y="81634"/>
                  </a:lnTo>
                  <a:cubicBezTo>
                    <a:pt x="56271" y="82727"/>
                    <a:pt x="58730" y="83284"/>
                    <a:pt x="61199" y="83311"/>
                  </a:cubicBezTo>
                  <a:cubicBezTo>
                    <a:pt x="61263" y="83311"/>
                    <a:pt x="61327" y="83312"/>
                    <a:pt x="61392" y="83312"/>
                  </a:cubicBezTo>
                  <a:cubicBezTo>
                    <a:pt x="63923" y="83312"/>
                    <a:pt x="66452" y="82754"/>
                    <a:pt x="68377" y="81634"/>
                  </a:cubicBezTo>
                  <a:lnTo>
                    <a:pt x="119496" y="51927"/>
                  </a:lnTo>
                  <a:cubicBezTo>
                    <a:pt x="121410" y="50813"/>
                    <a:pt x="122369" y="49360"/>
                    <a:pt x="122373" y="47903"/>
                  </a:cubicBezTo>
                  <a:lnTo>
                    <a:pt x="122408" y="35469"/>
                  </a:lnTo>
                  <a:lnTo>
                    <a:pt x="122408" y="35469"/>
                  </a:lnTo>
                  <a:cubicBezTo>
                    <a:pt x="122406" y="35562"/>
                    <a:pt x="122391" y="35655"/>
                    <a:pt x="122383" y="35744"/>
                  </a:cubicBezTo>
                  <a:cubicBezTo>
                    <a:pt x="122518" y="34177"/>
                    <a:pt x="121557" y="32584"/>
                    <a:pt x="119485" y="31387"/>
                  </a:cubicBezTo>
                  <a:lnTo>
                    <a:pt x="68032" y="1680"/>
                  </a:lnTo>
                  <a:cubicBezTo>
                    <a:pt x="66092" y="560"/>
                    <a:pt x="63556" y="0"/>
                    <a:pt x="61023" y="0"/>
                  </a:cubicBezTo>
                  <a:close/>
                </a:path>
              </a:pathLst>
            </a:custGeom>
            <a:solidFill>
              <a:srgbClr val="706E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5"/>
            <p:cNvSpPr/>
            <p:nvPr/>
          </p:nvSpPr>
          <p:spPr>
            <a:xfrm>
              <a:off x="2911800" y="3176700"/>
              <a:ext cx="121025" cy="380675"/>
            </a:xfrm>
            <a:custGeom>
              <a:avLst/>
              <a:gdLst/>
              <a:ahLst/>
              <a:cxnLst/>
              <a:rect l="l" t="t" r="r" b="b"/>
              <a:pathLst>
                <a:path w="4841" h="15227" extrusionOk="0">
                  <a:moveTo>
                    <a:pt x="4840" y="0"/>
                  </a:moveTo>
                  <a:lnTo>
                    <a:pt x="36" y="2792"/>
                  </a:lnTo>
                  <a:lnTo>
                    <a:pt x="1" y="15226"/>
                  </a:lnTo>
                  <a:lnTo>
                    <a:pt x="4805" y="12434"/>
                  </a:lnTo>
                  <a:lnTo>
                    <a:pt x="4840" y="0"/>
                  </a:lnTo>
                  <a:close/>
                </a:path>
              </a:pathLst>
            </a:custGeom>
            <a:solidFill>
              <a:srgbClr val="706E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5"/>
            <p:cNvSpPr/>
            <p:nvPr/>
          </p:nvSpPr>
          <p:spPr>
            <a:xfrm>
              <a:off x="2591125" y="3176700"/>
              <a:ext cx="2400" cy="566125"/>
            </a:xfrm>
            <a:custGeom>
              <a:avLst/>
              <a:gdLst/>
              <a:ahLst/>
              <a:cxnLst/>
              <a:rect l="l" t="t" r="r" b="b"/>
              <a:pathLst>
                <a:path w="96" h="22645" extrusionOk="0">
                  <a:moveTo>
                    <a:pt x="36" y="0"/>
                  </a:moveTo>
                  <a:lnTo>
                    <a:pt x="1" y="12434"/>
                  </a:lnTo>
                  <a:lnTo>
                    <a:pt x="61" y="22645"/>
                  </a:lnTo>
                  <a:lnTo>
                    <a:pt x="96" y="10213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706E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5"/>
            <p:cNvSpPr/>
            <p:nvPr/>
          </p:nvSpPr>
          <p:spPr>
            <a:xfrm>
              <a:off x="2592625" y="3362200"/>
              <a:ext cx="121000" cy="380625"/>
            </a:xfrm>
            <a:custGeom>
              <a:avLst/>
              <a:gdLst/>
              <a:ahLst/>
              <a:cxnLst/>
              <a:rect l="l" t="t" r="r" b="b"/>
              <a:pathLst>
                <a:path w="4840" h="15225" extrusionOk="0">
                  <a:moveTo>
                    <a:pt x="4840" y="1"/>
                  </a:moveTo>
                  <a:lnTo>
                    <a:pt x="36" y="2793"/>
                  </a:lnTo>
                  <a:lnTo>
                    <a:pt x="1" y="15225"/>
                  </a:lnTo>
                  <a:lnTo>
                    <a:pt x="4805" y="12435"/>
                  </a:lnTo>
                  <a:lnTo>
                    <a:pt x="4840" y="1"/>
                  </a:lnTo>
                  <a:close/>
                </a:path>
              </a:pathLst>
            </a:custGeom>
            <a:solidFill>
              <a:srgbClr val="706E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5"/>
            <p:cNvSpPr/>
            <p:nvPr/>
          </p:nvSpPr>
          <p:spPr>
            <a:xfrm>
              <a:off x="2712725" y="3362200"/>
              <a:ext cx="185500" cy="417425"/>
            </a:xfrm>
            <a:custGeom>
              <a:avLst/>
              <a:gdLst/>
              <a:ahLst/>
              <a:cxnLst/>
              <a:rect l="l" t="t" r="r" b="b"/>
              <a:pathLst>
                <a:path w="7420" h="16697" extrusionOk="0">
                  <a:moveTo>
                    <a:pt x="36" y="1"/>
                  </a:moveTo>
                  <a:lnTo>
                    <a:pt x="1" y="12435"/>
                  </a:lnTo>
                  <a:lnTo>
                    <a:pt x="7384" y="16697"/>
                  </a:lnTo>
                  <a:lnTo>
                    <a:pt x="7419" y="4265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605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5"/>
            <p:cNvSpPr/>
            <p:nvPr/>
          </p:nvSpPr>
          <p:spPr>
            <a:xfrm>
              <a:off x="2262475" y="2997600"/>
              <a:ext cx="3108025" cy="1772050"/>
            </a:xfrm>
            <a:custGeom>
              <a:avLst/>
              <a:gdLst/>
              <a:ahLst/>
              <a:cxnLst/>
              <a:rect l="l" t="t" r="r" b="b"/>
              <a:pathLst>
                <a:path w="124321" h="70882" extrusionOk="0">
                  <a:moveTo>
                    <a:pt x="61962" y="1"/>
                  </a:moveTo>
                  <a:cubicBezTo>
                    <a:pt x="59429" y="1"/>
                    <a:pt x="56899" y="560"/>
                    <a:pt x="54973" y="1679"/>
                  </a:cubicBezTo>
                  <a:lnTo>
                    <a:pt x="33394" y="14220"/>
                  </a:lnTo>
                  <a:lnTo>
                    <a:pt x="26009" y="9956"/>
                  </a:lnTo>
                  <a:lnTo>
                    <a:pt x="30815" y="7164"/>
                  </a:lnTo>
                  <a:lnTo>
                    <a:pt x="13184" y="7164"/>
                  </a:lnTo>
                  <a:lnTo>
                    <a:pt x="13242" y="17375"/>
                  </a:lnTo>
                  <a:lnTo>
                    <a:pt x="18046" y="14585"/>
                  </a:lnTo>
                  <a:lnTo>
                    <a:pt x="25431" y="18849"/>
                  </a:lnTo>
                  <a:lnTo>
                    <a:pt x="3853" y="31388"/>
                  </a:lnTo>
                  <a:cubicBezTo>
                    <a:pt x="1" y="33626"/>
                    <a:pt x="21" y="37256"/>
                    <a:pt x="3898" y="39496"/>
                  </a:cubicBezTo>
                  <a:lnTo>
                    <a:pt x="55354" y="69203"/>
                  </a:lnTo>
                  <a:cubicBezTo>
                    <a:pt x="57292" y="70322"/>
                    <a:pt x="59828" y="70881"/>
                    <a:pt x="62361" y="70881"/>
                  </a:cubicBezTo>
                  <a:cubicBezTo>
                    <a:pt x="64893" y="70881"/>
                    <a:pt x="67422" y="70322"/>
                    <a:pt x="69349" y="69203"/>
                  </a:cubicBezTo>
                  <a:lnTo>
                    <a:pt x="120469" y="39494"/>
                  </a:lnTo>
                  <a:cubicBezTo>
                    <a:pt x="124321" y="37254"/>
                    <a:pt x="124300" y="33624"/>
                    <a:pt x="120421" y="31386"/>
                  </a:cubicBezTo>
                  <a:lnTo>
                    <a:pt x="68970" y="1679"/>
                  </a:lnTo>
                  <a:cubicBezTo>
                    <a:pt x="67031" y="560"/>
                    <a:pt x="64495" y="1"/>
                    <a:pt x="61962" y="1"/>
                  </a:cubicBezTo>
                  <a:close/>
                </a:path>
              </a:pathLst>
            </a:custGeom>
            <a:solidFill>
              <a:srgbClr val="8E8B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5"/>
            <p:cNvSpPr/>
            <p:nvPr/>
          </p:nvSpPr>
          <p:spPr>
            <a:xfrm>
              <a:off x="2285875" y="3882900"/>
              <a:ext cx="1530025" cy="1197500"/>
            </a:xfrm>
            <a:custGeom>
              <a:avLst/>
              <a:gdLst/>
              <a:ahLst/>
              <a:cxnLst/>
              <a:rect l="l" t="t" r="r" b="b"/>
              <a:pathLst>
                <a:path w="61201" h="47900" extrusionOk="0">
                  <a:moveTo>
                    <a:pt x="40" y="0"/>
                  </a:moveTo>
                  <a:lnTo>
                    <a:pt x="4" y="12434"/>
                  </a:lnTo>
                  <a:cubicBezTo>
                    <a:pt x="0" y="13910"/>
                    <a:pt x="975" y="15390"/>
                    <a:pt x="2927" y="16516"/>
                  </a:cubicBezTo>
                  <a:lnTo>
                    <a:pt x="54383" y="46223"/>
                  </a:lnTo>
                  <a:cubicBezTo>
                    <a:pt x="56273" y="47314"/>
                    <a:pt x="58732" y="47873"/>
                    <a:pt x="61201" y="47900"/>
                  </a:cubicBezTo>
                  <a:lnTo>
                    <a:pt x="61201" y="35466"/>
                  </a:lnTo>
                  <a:cubicBezTo>
                    <a:pt x="58742" y="35435"/>
                    <a:pt x="56297" y="34878"/>
                    <a:pt x="54416" y="33791"/>
                  </a:cubicBezTo>
                  <a:lnTo>
                    <a:pt x="2962" y="4084"/>
                  </a:lnTo>
                  <a:cubicBezTo>
                    <a:pt x="1010" y="2956"/>
                    <a:pt x="35" y="1478"/>
                    <a:pt x="40" y="0"/>
                  </a:cubicBezTo>
                  <a:close/>
                </a:path>
              </a:pathLst>
            </a:custGeom>
            <a:solidFill>
              <a:srgbClr val="706E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5"/>
            <p:cNvSpPr/>
            <p:nvPr/>
          </p:nvSpPr>
          <p:spPr>
            <a:xfrm>
              <a:off x="3815875" y="3884350"/>
              <a:ext cx="1530200" cy="1196075"/>
            </a:xfrm>
            <a:custGeom>
              <a:avLst/>
              <a:gdLst/>
              <a:ahLst/>
              <a:cxnLst/>
              <a:rect l="l" t="t" r="r" b="b"/>
              <a:pathLst>
                <a:path w="61208" h="47843" extrusionOk="0">
                  <a:moveTo>
                    <a:pt x="61208" y="0"/>
                  </a:moveTo>
                  <a:lnTo>
                    <a:pt x="61208" y="0"/>
                  </a:lnTo>
                  <a:cubicBezTo>
                    <a:pt x="61204" y="1457"/>
                    <a:pt x="60247" y="2912"/>
                    <a:pt x="58333" y="4024"/>
                  </a:cubicBezTo>
                  <a:lnTo>
                    <a:pt x="7213" y="33733"/>
                  </a:lnTo>
                  <a:cubicBezTo>
                    <a:pt x="5288" y="34852"/>
                    <a:pt x="2762" y="35409"/>
                    <a:pt x="233" y="35409"/>
                  </a:cubicBezTo>
                  <a:cubicBezTo>
                    <a:pt x="156" y="35409"/>
                    <a:pt x="78" y="35409"/>
                    <a:pt x="1" y="35408"/>
                  </a:cubicBezTo>
                  <a:lnTo>
                    <a:pt x="1" y="47842"/>
                  </a:lnTo>
                  <a:cubicBezTo>
                    <a:pt x="65" y="47842"/>
                    <a:pt x="129" y="47843"/>
                    <a:pt x="193" y="47843"/>
                  </a:cubicBezTo>
                  <a:cubicBezTo>
                    <a:pt x="2725" y="47843"/>
                    <a:pt x="5253" y="47283"/>
                    <a:pt x="7177" y="46165"/>
                  </a:cubicBezTo>
                  <a:lnTo>
                    <a:pt x="58298" y="16458"/>
                  </a:lnTo>
                  <a:cubicBezTo>
                    <a:pt x="60212" y="15344"/>
                    <a:pt x="61171" y="13889"/>
                    <a:pt x="61173" y="12432"/>
                  </a:cubicBezTo>
                  <a:lnTo>
                    <a:pt x="61208" y="0"/>
                  </a:lnTo>
                  <a:close/>
                </a:path>
              </a:pathLst>
            </a:custGeom>
            <a:solidFill>
              <a:srgbClr val="605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9" name="Google Shape;799;p35"/>
          <p:cNvSpPr txBox="1">
            <a:spLocks noGrp="1"/>
          </p:cNvSpPr>
          <p:nvPr>
            <p:ph type="ctrTitle" idx="4294967295"/>
          </p:nvPr>
        </p:nvSpPr>
        <p:spPr>
          <a:xfrm>
            <a:off x="4179355" y="1664279"/>
            <a:ext cx="892800" cy="58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</a:rPr>
              <a:t>01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800" name="Google Shape;800;p35"/>
          <p:cNvSpPr txBox="1">
            <a:spLocks noGrp="1"/>
          </p:cNvSpPr>
          <p:nvPr>
            <p:ph type="ctrTitle" idx="4294967295"/>
          </p:nvPr>
        </p:nvSpPr>
        <p:spPr>
          <a:xfrm>
            <a:off x="5257416" y="2325961"/>
            <a:ext cx="892800" cy="58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</a:rPr>
              <a:t>02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801" name="Google Shape;801;p35"/>
          <p:cNvSpPr txBox="1">
            <a:spLocks noGrp="1"/>
          </p:cNvSpPr>
          <p:nvPr>
            <p:ph type="ctrTitle" idx="4294967295"/>
          </p:nvPr>
        </p:nvSpPr>
        <p:spPr>
          <a:xfrm>
            <a:off x="4179366" y="2908861"/>
            <a:ext cx="892800" cy="58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</a:rPr>
              <a:t>03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802" name="Google Shape;802;p35"/>
          <p:cNvSpPr txBox="1">
            <a:spLocks noGrp="1"/>
          </p:cNvSpPr>
          <p:nvPr>
            <p:ph type="ctrTitle" idx="4294967295"/>
          </p:nvPr>
        </p:nvSpPr>
        <p:spPr>
          <a:xfrm>
            <a:off x="3101316" y="2325961"/>
            <a:ext cx="892800" cy="58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</a:rPr>
              <a:t>04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p36"/>
          <p:cNvSpPr txBox="1">
            <a:spLocks noGrp="1"/>
          </p:cNvSpPr>
          <p:nvPr>
            <p:ph type="body" idx="1"/>
          </p:nvPr>
        </p:nvSpPr>
        <p:spPr>
          <a:xfrm>
            <a:off x="616650" y="1373950"/>
            <a:ext cx="7847400" cy="33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 dirty="0"/>
              <a:t>Identify and diagnose psychological, emotional or </a:t>
            </a:r>
            <a:r>
              <a:rPr lang="en-GB" sz="1800" dirty="0" err="1"/>
              <a:t>behavioral</a:t>
            </a:r>
            <a:r>
              <a:rPr lang="en-GB" sz="1800" dirty="0"/>
              <a:t> issues</a:t>
            </a:r>
            <a:endParaRPr sz="1800" dirty="0"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-GB" sz="1800" dirty="0"/>
              <a:t>Develop and implement treatment plans and therapeutic processes</a:t>
            </a:r>
            <a:endParaRPr sz="1800" dirty="0"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-GB" sz="1800" dirty="0"/>
              <a:t>Help clients define goals and create an action plan to achieve personal, social, educational and/or vocational development</a:t>
            </a:r>
            <a:endParaRPr sz="1800" dirty="0"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-GB" sz="1800" dirty="0"/>
              <a:t>Monitor client progress through regular meetings or sessions</a:t>
            </a:r>
            <a:endParaRPr sz="1800" dirty="0"/>
          </a:p>
          <a:p>
            <a:pPr marL="457200" lvl="0" indent="-342900" algn="l" rtl="0">
              <a:spcBef>
                <a:spcPts val="1600"/>
              </a:spcBef>
              <a:spcAft>
                <a:spcPts val="1600"/>
              </a:spcAft>
              <a:buSzPts val="1800"/>
              <a:buChar char="●"/>
            </a:pPr>
            <a:r>
              <a:rPr lang="en-GB" sz="1800" dirty="0"/>
              <a:t>Work in hospitals, schools, private practice, universities </a:t>
            </a:r>
            <a:endParaRPr sz="1800" dirty="0"/>
          </a:p>
        </p:txBody>
      </p:sp>
      <p:sp>
        <p:nvSpPr>
          <p:cNvPr id="808" name="Google Shape;808;p36"/>
          <p:cNvSpPr txBox="1">
            <a:spLocks noGrp="1"/>
          </p:cNvSpPr>
          <p:nvPr>
            <p:ph type="title"/>
          </p:nvPr>
        </p:nvSpPr>
        <p:spPr>
          <a:xfrm>
            <a:off x="602950" y="344150"/>
            <a:ext cx="8002200" cy="84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is Clinical Psychology?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llege Newsletter by Slidesgo">
  <a:themeElements>
    <a:clrScheme name="Simple Light">
      <a:dk1>
        <a:srgbClr val="324788"/>
      </a:dk1>
      <a:lt1>
        <a:srgbClr val="F5FBFB"/>
      </a:lt1>
      <a:dk2>
        <a:srgbClr val="595959"/>
      </a:dk2>
      <a:lt2>
        <a:srgbClr val="E2ECFF"/>
      </a:lt2>
      <a:accent1>
        <a:srgbClr val="FF66A7"/>
      </a:accent1>
      <a:accent2>
        <a:srgbClr val="90C4FE"/>
      </a:accent2>
      <a:accent3>
        <a:srgbClr val="706EDC"/>
      </a:accent3>
      <a:accent4>
        <a:srgbClr val="FFDB4C"/>
      </a:accent4>
      <a:accent5>
        <a:srgbClr val="FF66A7"/>
      </a:accent5>
      <a:accent6>
        <a:srgbClr val="90C4FE"/>
      </a:accent6>
      <a:hlink>
        <a:srgbClr val="32478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962</TotalTime>
  <Words>806</Words>
  <Application>Microsoft Macintosh PowerPoint</Application>
  <PresentationFormat>On-screen Show (16:9)</PresentationFormat>
  <Paragraphs>178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Nunito Light</vt:lpstr>
      <vt:lpstr>Fira Sans Extra Condensed Medium</vt:lpstr>
      <vt:lpstr>Arial</vt:lpstr>
      <vt:lpstr>Raleway Light</vt:lpstr>
      <vt:lpstr>Dosis ExtraLight</vt:lpstr>
      <vt:lpstr>Raleway Medium</vt:lpstr>
      <vt:lpstr>College Newsletter by Slidesgo</vt:lpstr>
      <vt:lpstr>TAILORING YOUR UNDERGRADUATE EXPERIENCE TO YOUR GOALS</vt:lpstr>
      <vt:lpstr>Today’s plan</vt:lpstr>
      <vt:lpstr>Who are we?</vt:lpstr>
      <vt:lpstr>What are these workshops about?</vt:lpstr>
      <vt:lpstr>Graduate School Q &amp; A</vt:lpstr>
      <vt:lpstr>What do you want to learn about?</vt:lpstr>
      <vt:lpstr>WHAT CAN I DO WITH A DEGREE IN PSYCHOLOGY?</vt:lpstr>
      <vt:lpstr>Clinical Psychology</vt:lpstr>
      <vt:lpstr>What is Clinical Psychology?</vt:lpstr>
      <vt:lpstr>Clinical Psychology: Is it the right fit for me?</vt:lpstr>
      <vt:lpstr>Clinical Psychology: Is it the right fit for me?</vt:lpstr>
      <vt:lpstr>Clinical Psychology: What should I be doing now?</vt:lpstr>
      <vt:lpstr>What is Academia?</vt:lpstr>
      <vt:lpstr>Academia: Is it the right fit for me?</vt:lpstr>
      <vt:lpstr>Academia: Is it the right fit for me?</vt:lpstr>
      <vt:lpstr>Academia: What should I be doing now?</vt:lpstr>
      <vt:lpstr>What is Teaching In Higher Education?</vt:lpstr>
      <vt:lpstr>Teaching in Higher Education: Is it the right fit for me?</vt:lpstr>
      <vt:lpstr>Teaching in Higher Education: Is it the right fit for me?</vt:lpstr>
      <vt:lpstr>Teaching in Higher Education: What should I be doing now?</vt:lpstr>
      <vt:lpstr>What are Industry Jobs in Psychology? </vt:lpstr>
      <vt:lpstr>Industry Positions: Are they right fit for me?</vt:lpstr>
      <vt:lpstr>Industry Positions: Are they the right fit for me?</vt:lpstr>
      <vt:lpstr>Industry Positions: What should I be doing now?</vt:lpstr>
      <vt:lpstr>THANKS</vt:lpstr>
      <vt:lpstr>Graduate School Q &amp; 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TAILORING YOUR UNDERGRADUATE EXPERIENCE TO YOUR GOALS</dc:title>
  <cp:lastModifiedBy>Oksana Caivano</cp:lastModifiedBy>
  <cp:revision>6</cp:revision>
  <dcterms:modified xsi:type="dcterms:W3CDTF">2020-02-19T19:23:09Z</dcterms:modified>
</cp:coreProperties>
</file>